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7561A-8C0C-4B13-BBEA-6CFACB655F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BFF899-8924-445B-85C3-23777789B3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7610FB-0A20-425D-8C9A-9A92FE59F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8F541-4A28-4406-8A87-EC3AE80B69E2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E83338-E962-4067-B788-FB62AE332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69106B-B646-425E-852E-1591AA2FE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95A12-3E64-4E79-9503-2E8195263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9801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62523-A0C7-4943-8D4A-C35E6FA45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D0925C-0768-4D31-9A39-96055B2AB6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795046-8E4B-4EA0-A31D-2E9C4E1E2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8F541-4A28-4406-8A87-EC3AE80B69E2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28F3A6-FB8E-479E-81C9-3B6BADC35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9192B8-A992-48BF-9E29-5044DF042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95A12-3E64-4E79-9503-2E8195263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458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93471-C224-4AEE-9C50-559C1885D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E5BAC9-9293-498D-8D8C-43C8268325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34FFB9-29B5-41AB-BE2B-AC1506581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8F541-4A28-4406-8A87-EC3AE80B69E2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A92977-64BB-4DAA-B108-7EC82B95C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37BAC7-D384-4D68-81F3-F82288EC5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95A12-3E64-4E79-9503-2E8195263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448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F21E5-00D1-4231-A28C-C211668FC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54DC9-E1BD-4E22-AF35-669984204F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CEB0D7-CD86-4667-8049-DB46C7E93D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94DF94-836F-4B3A-8962-5995574FC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8F541-4A28-4406-8A87-EC3AE80B69E2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5DFBB9-7E23-4D1E-B385-F5B6B97E2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925FA0-793E-4DC4-BCDB-B5A9B891B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95A12-3E64-4E79-9503-2E8195263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3945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172B8-38FF-4B1D-A541-0BB3F531B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C92F73-49F3-41FE-8B03-8830B9585A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DD8E1F-C27F-4B50-8075-52487E9F78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C6462E-E6DD-4C13-A730-D167CCBCFA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DAA65F-1871-4196-9D68-CCDA29CA7B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79F875-226C-492A-8F66-9A955575E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8F541-4A28-4406-8A87-EC3AE80B69E2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EF4622-850E-49C8-A2AD-A992EEBAA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16DF71-5C5F-468A-A237-6997FC1ED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95A12-3E64-4E79-9503-2E8195263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433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20C56-5E1C-4B67-AC27-5E82019F1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9B0681-36B2-4B77-B7AF-3DF916C4C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8F541-4A28-4406-8A87-EC3AE80B69E2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CCF97E-56CB-4742-B473-09668CA7F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F9887A-5319-48BC-88CF-CF093D1A0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95A12-3E64-4E79-9503-2E8195263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3841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519559-A904-4F2A-AAA3-F7A5C5F8F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8F541-4A28-4406-8A87-EC3AE80B69E2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5343DD-6976-48D5-B441-C465741F4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8B79EE-006B-46D4-82FA-0110BDDB9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95A12-3E64-4E79-9503-2E8195263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3042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69732-999F-44C2-9290-8F207EDCE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F45937-33F1-4EBC-BB58-085929CAC8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FC6E56-30B2-4498-AB3B-7D40BD4E93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A8FBDC-2F13-425D-9FE7-F6088CB33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8F541-4A28-4406-8A87-EC3AE80B69E2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59D602-32DC-41E9-BE2C-E82C92515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8EEBE2-E158-425F-A957-893E76998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95A12-3E64-4E79-9503-2E8195263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5450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EF8E6-7FFB-4454-B180-18D63EF7A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6B9F44-DC5B-49A6-8331-E540D189E4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D000E-E4BE-41C2-933A-D11C7E51A5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EC0B2D-6ACC-427B-9947-A00C9DC04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8F541-4A28-4406-8A87-EC3AE80B69E2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672374-0DCB-430E-99B7-FA521AFCE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9B6028-A3EC-4A7E-B00E-4CA6126F5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95A12-3E64-4E79-9503-2E8195263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8595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A8B01-3BC0-4A07-B0FB-13F7E68C9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99824C-CA39-4165-A5B8-291FFF02AE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197FD3-CC78-48DD-A558-9D4E7FCF6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8F541-4A28-4406-8A87-EC3AE80B69E2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52862F-AE8A-4C4A-82EF-DFADE0B62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C7080C-160D-4B7D-B851-529367834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95A12-3E64-4E79-9503-2E8195263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1735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98279D-A4A6-4D5B-86FB-0645863D45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B98ED5-4DB2-43DB-B366-593043117A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A61FD6-8963-442B-8C5B-51DD84ECB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8F541-4A28-4406-8A87-EC3AE80B69E2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9713DF-C3B3-45EC-80F7-2AA8F9AFF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5164DA-A6E7-400C-8717-069570FD3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95A12-3E64-4E79-9503-2E8195263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2538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B85FD60-302F-4EAC-874B-63A5C9F4A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17ED10-72AF-4D6D-AADF-FE4F20EA55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F16D93-2FEA-445E-BA0D-080DB7F938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A8F541-4A28-4406-8A87-EC3AE80B69E2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B5042C-DD78-4724-8DB6-8A6EF64DA5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908A5E-A93D-43B2-AAA0-CE3F96C32E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95A12-3E64-4E79-9503-2E8195263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2831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4BE4F30-2442-47DF-B224-0420697DD3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3923889"/>
              </p:ext>
            </p:extLst>
          </p:nvPr>
        </p:nvGraphicFramePr>
        <p:xfrm>
          <a:off x="2031999" y="719665"/>
          <a:ext cx="8160872" cy="54096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40218">
                  <a:extLst>
                    <a:ext uri="{9D8B030D-6E8A-4147-A177-3AD203B41FA5}">
                      <a16:colId xmlns:a16="http://schemas.microsoft.com/office/drawing/2014/main" val="3957377602"/>
                    </a:ext>
                  </a:extLst>
                </a:gridCol>
                <a:gridCol w="2040218">
                  <a:extLst>
                    <a:ext uri="{9D8B030D-6E8A-4147-A177-3AD203B41FA5}">
                      <a16:colId xmlns:a16="http://schemas.microsoft.com/office/drawing/2014/main" val="4284708133"/>
                    </a:ext>
                  </a:extLst>
                </a:gridCol>
                <a:gridCol w="2036483">
                  <a:extLst>
                    <a:ext uri="{9D8B030D-6E8A-4147-A177-3AD203B41FA5}">
                      <a16:colId xmlns:a16="http://schemas.microsoft.com/office/drawing/2014/main" val="3019947288"/>
                    </a:ext>
                  </a:extLst>
                </a:gridCol>
                <a:gridCol w="2043953">
                  <a:extLst>
                    <a:ext uri="{9D8B030D-6E8A-4147-A177-3AD203B41FA5}">
                      <a16:colId xmlns:a16="http://schemas.microsoft.com/office/drawing/2014/main" val="331428548"/>
                    </a:ext>
                  </a:extLst>
                </a:gridCol>
              </a:tblGrid>
              <a:tr h="1660629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Letter-join Plus 8" panose="02000505000000020003" pitchFamily="50" charset="0"/>
                        </a:rPr>
                        <a:t>Find out what these words mean: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en-GB" dirty="0">
                          <a:latin typeface="Letter-join Plus 8" panose="02000505000000020003" pitchFamily="50" charset="0"/>
                        </a:rPr>
                        <a:t>Compass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en-GB" dirty="0">
                          <a:latin typeface="Letter-join Plus 8" panose="02000505000000020003" pitchFamily="50" charset="0"/>
                        </a:rPr>
                        <a:t>Coastline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en-GB" dirty="0">
                          <a:latin typeface="Letter-join Plus 8" panose="02000505000000020003" pitchFamily="50" charset="0"/>
                        </a:rPr>
                        <a:t>Capsize 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en-GB" dirty="0">
                          <a:latin typeface="Letter-join Plus 8" panose="02000505000000020003" pitchFamily="50" charset="0"/>
                        </a:rPr>
                        <a:t>Emergency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Letter-join Plus 8" panose="02000505000000020003" pitchFamily="50" charset="0"/>
                        </a:rPr>
                        <a:t>Write a beach themed acrostic poem!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Letter-join Plus 8" panose="02000505000000020003" pitchFamily="50" charset="0"/>
                        </a:rPr>
                        <a:t>Create a poster about human and physical features that we have in Rugby.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Letter-join Plus 8" panose="02000505000000020003" pitchFamily="50" charset="0"/>
                        </a:rPr>
                        <a:t>Keep a weather diary for a week.</a:t>
                      </a:r>
                    </a:p>
                    <a:p>
                      <a:pPr algn="ctr"/>
                      <a:endParaRPr lang="en-GB" dirty="0">
                        <a:latin typeface="Letter-join Plus 8" panose="02000505000000020003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260066"/>
                  </a:ext>
                </a:extLst>
              </a:tr>
              <a:tr h="1660629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Letter-join Plus 8" panose="02000505000000020003" pitchFamily="50" charset="0"/>
                        </a:rPr>
                        <a:t>Draw a map of Rugby including our school, your house, Lawrence Sherriff School &amp; any other places you can think of.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2000" b="1" i="1" dirty="0">
                          <a:latin typeface="Letter-join Plus 8" panose="02000505000000020003" pitchFamily="50" charset="0"/>
                        </a:rPr>
                        <a:t>Please complete these activities over the next half term. They are linked with our upcoming topic “Coastline”</a:t>
                      </a:r>
                    </a:p>
                    <a:p>
                      <a:pPr algn="ctr"/>
                      <a:r>
                        <a:rPr lang="en-GB" sz="2000" b="1" i="1" dirty="0">
                          <a:latin typeface="Letter-join Plus 8" panose="02000505000000020003" pitchFamily="50" charset="0"/>
                        </a:rPr>
                        <a:t>You can either showcase these in your homework book or send photos via dojo.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Letter-join Plus 8" panose="02000505000000020003" pitchFamily="50" charset="0"/>
                        </a:rPr>
                        <a:t>Research Captain Cook and create a timeline of events of the important things he did.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972829"/>
                  </a:ext>
                </a:extLst>
              </a:tr>
              <a:tr h="1660629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Letter-join Plus 8" panose="02000505000000020003" pitchFamily="50" charset="0"/>
                        </a:rPr>
                        <a:t>Draw a map of the United Kingdom and label them with 4 the countries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Letter-join Plus 8" panose="02000505000000020003" pitchFamily="50" charset="0"/>
                        </a:rPr>
                        <a:t>Write a definition for the word….</a:t>
                      </a:r>
                    </a:p>
                    <a:p>
                      <a:pPr algn="ctr"/>
                      <a:r>
                        <a:rPr lang="en-GB" b="1" dirty="0">
                          <a:latin typeface="Letter-join Plus 8" panose="02000505000000020003" pitchFamily="50" charset="0"/>
                        </a:rPr>
                        <a:t>erosion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Letter-join Plus 8" panose="02000505000000020003" pitchFamily="50" charset="0"/>
                        </a:rPr>
                        <a:t>Name 3 dangers that you need to be aware of when visiting a coastline.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Letter-join Plus 8" panose="02000505000000020003" pitchFamily="50" charset="0"/>
                        </a:rPr>
                        <a:t>Draw a compass and label it with the 4 compass points.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994766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2B2F6CB5-5EE9-41FB-953E-C91FD20271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1623" y="1295400"/>
            <a:ext cx="909638" cy="10096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A89863A-53F6-4711-A590-E628697FB4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205" y="1640541"/>
            <a:ext cx="1108542" cy="7390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DA3A62D-A9B9-44A5-B024-2EE423807C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8588" y="3817695"/>
            <a:ext cx="1222001" cy="63356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6406F1B-D453-4341-86C0-2BE258F039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3205" y="5382339"/>
            <a:ext cx="1006288" cy="6722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012F408-8E23-4FE0-A87C-CFE5806933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21271" y="5382339"/>
            <a:ext cx="634252" cy="63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101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100d51c-29f7-4ab7-8602-d142af3231a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6D6293E253B34995C7C8EA729A7393" ma:contentTypeVersion="16" ma:contentTypeDescription="Create a new document." ma:contentTypeScope="" ma:versionID="4fe28dac7ea0daeca80cdaf4c4351399">
  <xsd:schema xmlns:xsd="http://www.w3.org/2001/XMLSchema" xmlns:xs="http://www.w3.org/2001/XMLSchema" xmlns:p="http://schemas.microsoft.com/office/2006/metadata/properties" xmlns:ns3="9100d51c-29f7-4ab7-8602-d142af3231a4" xmlns:ns4="6674a69d-bc3e-4ded-bed4-e57dad8cd551" targetNamespace="http://schemas.microsoft.com/office/2006/metadata/properties" ma:root="true" ma:fieldsID="2b5ede5fe0dfa9d26013b8b5f578e62e" ns3:_="" ns4:_="">
    <xsd:import namespace="9100d51c-29f7-4ab7-8602-d142af3231a4"/>
    <xsd:import namespace="6674a69d-bc3e-4ded-bed4-e57dad8cd55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SystemTags" minOccurs="0"/>
                <xsd:element ref="ns3:_activity" minOccurs="0"/>
                <xsd:element ref="ns3:MediaServiceSearchPropertie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00d51c-29f7-4ab7-8602-d142af3231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74a69d-bc3e-4ded-bed4-e57dad8cd551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AAC9683-541E-4B2B-B132-DA6412A7710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E059949-050A-440D-8265-6ABC97BB63B9}">
  <ds:schemaRefs>
    <ds:schemaRef ds:uri="http://purl.org/dc/elements/1.1/"/>
    <ds:schemaRef ds:uri="http://purl.org/dc/dcmitype/"/>
    <ds:schemaRef ds:uri="http://purl.org/dc/terms/"/>
    <ds:schemaRef ds:uri="http://schemas.microsoft.com/office/2006/documentManagement/types"/>
    <ds:schemaRef ds:uri="9100d51c-29f7-4ab7-8602-d142af3231a4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6674a69d-bc3e-4ded-bed4-e57dad8cd551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1D5F9618-3007-40DF-8D51-AAC2EFE15C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100d51c-29f7-4ab7-8602-d142af3231a4"/>
    <ds:schemaRef ds:uri="6674a69d-bc3e-4ded-bed4-e57dad8cd55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164</Words>
  <Application>Microsoft Office PowerPoint</Application>
  <PresentationFormat>Widescreen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Letter-join Plus 8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 Fitzpatrick GPS</dc:creator>
  <cp:lastModifiedBy>A Hine GPS</cp:lastModifiedBy>
  <cp:revision>3</cp:revision>
  <dcterms:created xsi:type="dcterms:W3CDTF">2026-03-25T13:52:07Z</dcterms:created>
  <dcterms:modified xsi:type="dcterms:W3CDTF">2026-09-01T17:08:08Z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0x0101000D6D6293E253B34995C7C8EA729A7393</vt:lpwstr>
  </property>
</Properties>
</file>