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EB81BD-E471-665C-3A41-527A32AA1EA4}" v="8" dt="2025-09-24T07:29:20.618"/>
    <p1510:client id="{8C39897C-C400-DD64-313A-2966F39AF1E0}" v="1" dt="2025-09-24T07:22:09.262"/>
    <p1510:client id="{BDA69BEF-F218-7A43-E91B-84796E7C0288}" v="69" dt="2025-09-24T07:19:21.3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 Barrow GPS" userId="S::barrow.n1@welearn365.com::7ff3c258-61a2-41ee-a25d-05bbd5240c82" providerId="AD" clId="Web-{BDA69BEF-F218-7A43-E91B-84796E7C0288}"/>
    <pc:docChg chg="mod addSld modSld addMainMaster delMainMaster modMainMaster">
      <pc:chgData name="N Barrow GPS" userId="S::barrow.n1@welearn365.com::7ff3c258-61a2-41ee-a25d-05bbd5240c82" providerId="AD" clId="Web-{BDA69BEF-F218-7A43-E91B-84796E7C0288}" dt="2025-09-24T07:19:21.346" v="58"/>
      <pc:docMkLst>
        <pc:docMk/>
      </pc:docMkLst>
      <pc:sldChg chg="modSp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109857222" sldId="256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2018225484" sldId="257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2018225484" sldId="257"/>
            <ac:spMk id="2" creationId="{8CE4612F-6784-7164-93F7-0409CA121BBC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2018225484" sldId="257"/>
            <ac:spMk id="3" creationId="{EFC288E0-0179-70EC-2640-DDFD8DFAD4CF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1957914152" sldId="258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957914152" sldId="258"/>
            <ac:spMk id="2" creationId="{32B814E2-A0F9-6F66-5E8F-4E40622EB2C3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957914152" sldId="258"/>
            <ac:spMk id="3" creationId="{8EC052FF-18DC-1DB8-B9AC-89D9B96436CC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1202601327" sldId="259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202601327" sldId="259"/>
            <ac:spMk id="2" creationId="{7A6E34F9-40D6-B538-8FD3-3194F94E0F16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202601327" sldId="259"/>
            <ac:spMk id="3" creationId="{4D15DAF5-1268-C9E8-DFD1-953F104B6B09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1512025548" sldId="260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512025548" sldId="260"/>
            <ac:spMk id="2" creationId="{C07A92E7-1680-460B-D775-2ED4F8A139A1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512025548" sldId="260"/>
            <ac:spMk id="3" creationId="{C8E8832F-D62A-5637-F834-747AD192B715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2651968216" sldId="261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2651968216" sldId="261"/>
            <ac:spMk id="2" creationId="{12773CD0-BD54-5DB6-9930-BFEC853E4835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2651968216" sldId="261"/>
            <ac:spMk id="3" creationId="{C3FC52D9-05CA-26FA-E437-0C59F7A6D61B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3458047674" sldId="262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3458047674" sldId="262"/>
            <ac:spMk id="2" creationId="{350792CE-37A2-5226-6D5C-E8987CB26594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3458047674" sldId="262"/>
            <ac:spMk id="3" creationId="{438612E4-B179-8832-63CE-707F5B462CFE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1635934903" sldId="263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635934903" sldId="263"/>
            <ac:spMk id="2" creationId="{1ED53C42-D8C5-4F01-D1E1-3AE5D149ECB1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635934903" sldId="263"/>
            <ac:spMk id="3" creationId="{746C521B-0BF5-9947-3782-7E12050435DB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1765742413" sldId="264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765742413" sldId="264"/>
            <ac:spMk id="2" creationId="{4490D49C-0903-874A-F54A-11D0303DDCBA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765742413" sldId="264"/>
            <ac:spMk id="3" creationId="{93A1D587-862A-3569-1299-0DC460B5E20A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1962210008" sldId="265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962210008" sldId="265"/>
            <ac:spMk id="2" creationId="{B30E3B96-557C-B841-BA0F-7A5C28B9C095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1962210008" sldId="265"/>
            <ac:spMk id="3" creationId="{347BFFBB-AAE6-BD7F-5C6B-0FADAEFCDB89}"/>
          </ac:spMkLst>
        </pc:spChg>
      </pc:sldChg>
      <pc:sldChg chg="modSp new mod modClrScheme chgLayout">
        <pc:chgData name="N Barrow GPS" userId="S::barrow.n1@welearn365.com::7ff3c258-61a2-41ee-a25d-05bbd5240c82" providerId="AD" clId="Web-{BDA69BEF-F218-7A43-E91B-84796E7C0288}" dt="2025-09-24T07:19:21.346" v="58"/>
        <pc:sldMkLst>
          <pc:docMk/>
          <pc:sldMk cId="2715839371" sldId="266"/>
        </pc:sldMkLst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2715839371" sldId="266"/>
            <ac:spMk id="2" creationId="{F7BE1245-AB1A-72A7-B372-FF0AD89EC24A}"/>
          </ac:spMkLst>
        </pc:spChg>
        <pc:spChg chg="mod ord">
          <ac:chgData name="N Barrow GPS" userId="S::barrow.n1@welearn365.com::7ff3c258-61a2-41ee-a25d-05bbd5240c82" providerId="AD" clId="Web-{BDA69BEF-F218-7A43-E91B-84796E7C0288}" dt="2025-09-24T07:19:16.893" v="57"/>
          <ac:spMkLst>
            <pc:docMk/>
            <pc:sldMk cId="2715839371" sldId="266"/>
            <ac:spMk id="3" creationId="{88A94066-DCBF-DF16-D3CA-85311DAE200A}"/>
          </ac:spMkLst>
        </pc:spChg>
      </pc:sldChg>
      <pc:sldMasterChg chg="del delSldLayout">
        <pc:chgData name="N Barrow GPS" userId="S::barrow.n1@welearn365.com::7ff3c258-61a2-41ee-a25d-05bbd5240c82" providerId="AD" clId="Web-{BDA69BEF-F218-7A43-E91B-84796E7C0288}" dt="2025-09-24T07:19:16.893" v="57"/>
        <pc:sldMasterMkLst>
          <pc:docMk/>
          <pc:sldMasterMk cId="2460954070" sldId="2147483660"/>
        </pc:sldMasterMkLst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N Barrow GPS" userId="S::barrow.n1@welearn365.com::7ff3c258-61a2-41ee-a25d-05bbd5240c82" providerId="AD" clId="Web-{BDA69BEF-F218-7A43-E91B-84796E7C0288}" dt="2025-09-24T07:19:16.893" v="57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mod setBg addSldLayout modSldLayout">
        <pc:chgData name="N Barrow GPS" userId="S::barrow.n1@welearn365.com::7ff3c258-61a2-41ee-a25d-05bbd5240c82" providerId="AD" clId="Web-{BDA69BEF-F218-7A43-E91B-84796E7C0288}" dt="2025-09-24T07:19:21.346" v="58"/>
        <pc:sldMasterMkLst>
          <pc:docMk/>
          <pc:sldMasterMk cId="3887731642" sldId="2147483672"/>
        </pc:sldMasterMkLst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2507800702" sldId="2147483673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2056592894" sldId="2147483674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2320754287" sldId="2147483675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2809871181" sldId="2147483676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3798316765" sldId="2147483677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2038190335" sldId="2147483678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162229915" sldId="2147483679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2598289736" sldId="2147483680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133604824" sldId="2147483681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3274309483" sldId="2147483682"/>
          </pc:sldLayoutMkLst>
        </pc:sldLayoutChg>
        <pc:sldLayoutChg chg="add mod replId">
          <pc:chgData name="N Barrow GPS" userId="S::barrow.n1@welearn365.com::7ff3c258-61a2-41ee-a25d-05bbd5240c82" providerId="AD" clId="Web-{BDA69BEF-F218-7A43-E91B-84796E7C0288}" dt="2025-09-24T07:19:21.346" v="58"/>
          <pc:sldLayoutMkLst>
            <pc:docMk/>
            <pc:sldMasterMk cId="3887731642" sldId="2147483672"/>
            <pc:sldLayoutMk cId="522594005" sldId="2147483683"/>
          </pc:sldLayoutMkLst>
        </pc:sldLayoutChg>
      </pc:sldMasterChg>
    </pc:docChg>
  </pc:docChgLst>
  <pc:docChgLst>
    <pc:chgData name="N Barrow GPS" userId="7ff3c258-61a2-41ee-a25d-05bbd5240c82" providerId="ADAL" clId="{8FAC5F71-F0C1-4DD2-930F-830111F8C8B8}"/>
    <pc:docChg chg="modSld">
      <pc:chgData name="N Barrow GPS" userId="7ff3c258-61a2-41ee-a25d-05bbd5240c82" providerId="ADAL" clId="{8FAC5F71-F0C1-4DD2-930F-830111F8C8B8}" dt="2025-09-24T07:21:04.317" v="41" actId="1076"/>
      <pc:docMkLst>
        <pc:docMk/>
      </pc:docMkLst>
      <pc:sldChg chg="addSp modSp">
        <pc:chgData name="N Barrow GPS" userId="7ff3c258-61a2-41ee-a25d-05bbd5240c82" providerId="ADAL" clId="{8FAC5F71-F0C1-4DD2-930F-830111F8C8B8}" dt="2025-09-24T07:21:04.317" v="41" actId="1076"/>
        <pc:sldMkLst>
          <pc:docMk/>
          <pc:sldMk cId="109857222" sldId="256"/>
        </pc:sldMkLst>
        <pc:picChg chg="add mod">
          <ac:chgData name="N Barrow GPS" userId="7ff3c258-61a2-41ee-a25d-05bbd5240c82" providerId="ADAL" clId="{8FAC5F71-F0C1-4DD2-930F-830111F8C8B8}" dt="2025-09-24T07:21:04.317" v="41" actId="1076"/>
          <ac:picMkLst>
            <pc:docMk/>
            <pc:sldMk cId="109857222" sldId="256"/>
            <ac:picMk id="4" creationId="{0E809C5E-61BF-44DD-B7F0-FBC57B56D362}"/>
          </ac:picMkLst>
        </pc:picChg>
      </pc:sldChg>
    </pc:docChg>
  </pc:docChgLst>
  <pc:docChgLst>
    <pc:chgData name="N Barrow GPS" userId="S::barrow.n1@welearn365.com::7ff3c258-61a2-41ee-a25d-05bbd5240c82" providerId="AD" clId="Web-{8C39897C-C400-DD64-313A-2966F39AF1E0}"/>
    <pc:docChg chg="modSld">
      <pc:chgData name="N Barrow GPS" userId="S::barrow.n1@welearn365.com::7ff3c258-61a2-41ee-a25d-05bbd5240c82" providerId="AD" clId="Web-{8C39897C-C400-DD64-313A-2966F39AF1E0}" dt="2025-09-24T07:22:09.262" v="2"/>
      <pc:docMkLst>
        <pc:docMk/>
      </pc:docMkLst>
      <pc:sldChg chg="addSp modSp mod setBg">
        <pc:chgData name="N Barrow GPS" userId="S::barrow.n1@welearn365.com::7ff3c258-61a2-41ee-a25d-05bbd5240c82" providerId="AD" clId="Web-{8C39897C-C400-DD64-313A-2966F39AF1E0}" dt="2025-09-24T07:21:56.402" v="0"/>
        <pc:sldMkLst>
          <pc:docMk/>
          <pc:sldMk cId="109857222" sldId="256"/>
        </pc:sldMkLst>
        <pc:spChg chg="mod">
          <ac:chgData name="N Barrow GPS" userId="S::barrow.n1@welearn365.com::7ff3c258-61a2-41ee-a25d-05bbd5240c82" providerId="AD" clId="Web-{8C39897C-C400-DD64-313A-2966F39AF1E0}" dt="2025-09-24T07:21:56.402" v="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N Barrow GPS" userId="S::barrow.n1@welearn365.com::7ff3c258-61a2-41ee-a25d-05bbd5240c82" providerId="AD" clId="Web-{8C39897C-C400-DD64-313A-2966F39AF1E0}" dt="2025-09-24T07:21:56.402" v="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N Barrow GPS" userId="S::barrow.n1@welearn365.com::7ff3c258-61a2-41ee-a25d-05bbd5240c82" providerId="AD" clId="Web-{8C39897C-C400-DD64-313A-2966F39AF1E0}" dt="2025-09-24T07:21:56.402" v="0"/>
          <ac:spMkLst>
            <pc:docMk/>
            <pc:sldMk cId="109857222" sldId="256"/>
            <ac:spMk id="9" creationId="{FCA118C4-32A6-466D-8453-BA738103A062}"/>
          </ac:spMkLst>
        </pc:spChg>
        <pc:picChg chg="mod">
          <ac:chgData name="N Barrow GPS" userId="S::barrow.n1@welearn365.com::7ff3c258-61a2-41ee-a25d-05bbd5240c82" providerId="AD" clId="Web-{8C39897C-C400-DD64-313A-2966F39AF1E0}" dt="2025-09-24T07:21:56.402" v="0"/>
          <ac:picMkLst>
            <pc:docMk/>
            <pc:sldMk cId="109857222" sldId="256"/>
            <ac:picMk id="4" creationId="{0E809C5E-61BF-44DD-B7F0-FBC57B56D362}"/>
          </ac:picMkLst>
        </pc:picChg>
      </pc:sldChg>
      <pc:sldChg chg="addSp delSp modSp mod setBg">
        <pc:chgData name="N Barrow GPS" userId="S::barrow.n1@welearn365.com::7ff3c258-61a2-41ee-a25d-05bbd5240c82" providerId="AD" clId="Web-{8C39897C-C400-DD64-313A-2966F39AF1E0}" dt="2025-09-24T07:22:01.356" v="1"/>
        <pc:sldMkLst>
          <pc:docMk/>
          <pc:sldMk cId="2018225484" sldId="257"/>
        </pc:sldMkLst>
        <pc:spChg chg="mod">
          <ac:chgData name="N Barrow GPS" userId="S::barrow.n1@welearn365.com::7ff3c258-61a2-41ee-a25d-05bbd5240c82" providerId="AD" clId="Web-{8C39897C-C400-DD64-313A-2966F39AF1E0}" dt="2025-09-24T07:22:01.356" v="1"/>
          <ac:spMkLst>
            <pc:docMk/>
            <pc:sldMk cId="2018225484" sldId="257"/>
            <ac:spMk id="2" creationId="{8CE4612F-6784-7164-93F7-0409CA121BBC}"/>
          </ac:spMkLst>
        </pc:spChg>
        <pc:spChg chg="del">
          <ac:chgData name="N Barrow GPS" userId="S::barrow.n1@welearn365.com::7ff3c258-61a2-41ee-a25d-05bbd5240c82" providerId="AD" clId="Web-{8C39897C-C400-DD64-313A-2966F39AF1E0}" dt="2025-09-24T07:22:01.356" v="1"/>
          <ac:spMkLst>
            <pc:docMk/>
            <pc:sldMk cId="2018225484" sldId="257"/>
            <ac:spMk id="3" creationId="{EFC288E0-0179-70EC-2640-DDFD8DFAD4CF}"/>
          </ac:spMkLst>
        </pc:spChg>
        <pc:graphicFrameChg chg="add">
          <ac:chgData name="N Barrow GPS" userId="S::barrow.n1@welearn365.com::7ff3c258-61a2-41ee-a25d-05bbd5240c82" providerId="AD" clId="Web-{8C39897C-C400-DD64-313A-2966F39AF1E0}" dt="2025-09-24T07:22:01.356" v="1"/>
          <ac:graphicFrameMkLst>
            <pc:docMk/>
            <pc:sldMk cId="2018225484" sldId="257"/>
            <ac:graphicFrameMk id="5" creationId="{0388E696-ABC2-5FAE-C18F-FA46AC49F526}"/>
          </ac:graphicFrameMkLst>
        </pc:graphicFrameChg>
      </pc:sldChg>
      <pc:sldChg chg="addSp delSp">
        <pc:chgData name="N Barrow GPS" userId="S::barrow.n1@welearn365.com::7ff3c258-61a2-41ee-a25d-05bbd5240c82" providerId="AD" clId="Web-{8C39897C-C400-DD64-313A-2966F39AF1E0}" dt="2025-09-24T07:22:09.262" v="2"/>
        <pc:sldMkLst>
          <pc:docMk/>
          <pc:sldMk cId="1957914152" sldId="258"/>
        </pc:sldMkLst>
        <pc:spChg chg="del">
          <ac:chgData name="N Barrow GPS" userId="S::barrow.n1@welearn365.com::7ff3c258-61a2-41ee-a25d-05bbd5240c82" providerId="AD" clId="Web-{8C39897C-C400-DD64-313A-2966F39AF1E0}" dt="2025-09-24T07:22:09.262" v="2"/>
          <ac:spMkLst>
            <pc:docMk/>
            <pc:sldMk cId="1957914152" sldId="258"/>
            <ac:spMk id="3" creationId="{8EC052FF-18DC-1DB8-B9AC-89D9B96436CC}"/>
          </ac:spMkLst>
        </pc:spChg>
        <pc:graphicFrameChg chg="add">
          <ac:chgData name="N Barrow GPS" userId="S::barrow.n1@welearn365.com::7ff3c258-61a2-41ee-a25d-05bbd5240c82" providerId="AD" clId="Web-{8C39897C-C400-DD64-313A-2966F39AF1E0}" dt="2025-09-24T07:22:09.262" v="2"/>
          <ac:graphicFrameMkLst>
            <pc:docMk/>
            <pc:sldMk cId="1957914152" sldId="258"/>
            <ac:graphicFrameMk id="5" creationId="{08DD2644-B580-B1C8-7C6B-2C5BAE93FFDD}"/>
          </ac:graphicFrameMkLst>
        </pc:graphicFrameChg>
      </pc:sldChg>
    </pc:docChg>
  </pc:docChgLst>
  <pc:docChgLst>
    <pc:chgData name="N Barrow GPS" userId="S::barrow.n1@welearn365.com::7ff3c258-61a2-41ee-a25d-05bbd5240c82" providerId="AD" clId="Web-{87EB81BD-E471-665C-3A41-527A32AA1EA4}"/>
    <pc:docChg chg="modSld">
      <pc:chgData name="N Barrow GPS" userId="S::barrow.n1@welearn365.com::7ff3c258-61a2-41ee-a25d-05bbd5240c82" providerId="AD" clId="Web-{87EB81BD-E471-665C-3A41-527A32AA1EA4}" dt="2025-09-24T07:29:20.618" v="36"/>
      <pc:docMkLst>
        <pc:docMk/>
      </pc:docMkLst>
      <pc:sldChg chg="modSp">
        <pc:chgData name="N Barrow GPS" userId="S::barrow.n1@welearn365.com::7ff3c258-61a2-41ee-a25d-05bbd5240c82" providerId="AD" clId="Web-{87EB81BD-E471-665C-3A41-527A32AA1EA4}" dt="2025-09-24T07:27:49.961" v="35" actId="20577"/>
        <pc:sldMkLst>
          <pc:docMk/>
          <pc:sldMk cId="1957914152" sldId="258"/>
        </pc:sldMkLst>
        <pc:graphicFrameChg chg="modGraphic">
          <ac:chgData name="N Barrow GPS" userId="S::barrow.n1@welearn365.com::7ff3c258-61a2-41ee-a25d-05bbd5240c82" providerId="AD" clId="Web-{87EB81BD-E471-665C-3A41-527A32AA1EA4}" dt="2025-09-24T07:27:49.961" v="35" actId="20577"/>
          <ac:graphicFrameMkLst>
            <pc:docMk/>
            <pc:sldMk cId="1957914152" sldId="258"/>
            <ac:graphicFrameMk id="5" creationId="{08DD2644-B580-B1C8-7C6B-2C5BAE93FFDD}"/>
          </ac:graphicFrameMkLst>
        </pc:graphicFrameChg>
      </pc:sldChg>
      <pc:sldChg chg="addSp modSp mod setBg">
        <pc:chgData name="N Barrow GPS" userId="S::barrow.n1@welearn365.com::7ff3c258-61a2-41ee-a25d-05bbd5240c82" providerId="AD" clId="Web-{87EB81BD-E471-665C-3A41-527A32AA1EA4}" dt="2025-09-24T07:23:06.943" v="0"/>
        <pc:sldMkLst>
          <pc:docMk/>
          <pc:sldMk cId="1202601327" sldId="259"/>
        </pc:sldMkLst>
        <pc:spChg chg="mod">
          <ac:chgData name="N Barrow GPS" userId="S::barrow.n1@welearn365.com::7ff3c258-61a2-41ee-a25d-05bbd5240c82" providerId="AD" clId="Web-{87EB81BD-E471-665C-3A41-527A32AA1EA4}" dt="2025-09-24T07:23:06.943" v="0"/>
          <ac:spMkLst>
            <pc:docMk/>
            <pc:sldMk cId="1202601327" sldId="259"/>
            <ac:spMk id="2" creationId="{7A6E34F9-40D6-B538-8FD3-3194F94E0F16}"/>
          </ac:spMkLst>
        </pc:spChg>
        <pc:spChg chg="mod">
          <ac:chgData name="N Barrow GPS" userId="S::barrow.n1@welearn365.com::7ff3c258-61a2-41ee-a25d-05bbd5240c82" providerId="AD" clId="Web-{87EB81BD-E471-665C-3A41-527A32AA1EA4}" dt="2025-09-24T07:23:06.943" v="0"/>
          <ac:spMkLst>
            <pc:docMk/>
            <pc:sldMk cId="1202601327" sldId="259"/>
            <ac:spMk id="3" creationId="{4D15DAF5-1268-C9E8-DFD1-953F104B6B09}"/>
          </ac:spMkLst>
        </pc:spChg>
        <pc:picChg chg="add">
          <ac:chgData name="N Barrow GPS" userId="S::barrow.n1@welearn365.com::7ff3c258-61a2-41ee-a25d-05bbd5240c82" providerId="AD" clId="Web-{87EB81BD-E471-665C-3A41-527A32AA1EA4}" dt="2025-09-24T07:23:06.943" v="0"/>
          <ac:picMkLst>
            <pc:docMk/>
            <pc:sldMk cId="1202601327" sldId="259"/>
            <ac:picMk id="7" creationId="{660CC1EF-8215-B9F9-69B3-38237584B886}"/>
          </ac:picMkLst>
        </pc:picChg>
      </pc:sldChg>
      <pc:sldChg chg="addSp delSp modSp mod setBg">
        <pc:chgData name="N Barrow GPS" userId="S::barrow.n1@welearn365.com::7ff3c258-61a2-41ee-a25d-05bbd5240c82" providerId="AD" clId="Web-{87EB81BD-E471-665C-3A41-527A32AA1EA4}" dt="2025-09-24T07:29:20.618" v="36"/>
        <pc:sldMkLst>
          <pc:docMk/>
          <pc:sldMk cId="1512025548" sldId="260"/>
        </pc:sldMkLst>
        <pc:spChg chg="mod">
          <ac:chgData name="N Barrow GPS" userId="S::barrow.n1@welearn365.com::7ff3c258-61a2-41ee-a25d-05bbd5240c82" providerId="AD" clId="Web-{87EB81BD-E471-665C-3A41-527A32AA1EA4}" dt="2025-09-24T07:23:12.865" v="1"/>
          <ac:spMkLst>
            <pc:docMk/>
            <pc:sldMk cId="1512025548" sldId="260"/>
            <ac:spMk id="2" creationId="{C07A92E7-1680-460B-D775-2ED4F8A139A1}"/>
          </ac:spMkLst>
        </pc:spChg>
        <pc:spChg chg="del">
          <ac:chgData name="N Barrow GPS" userId="S::barrow.n1@welearn365.com::7ff3c258-61a2-41ee-a25d-05bbd5240c82" providerId="AD" clId="Web-{87EB81BD-E471-665C-3A41-527A32AA1EA4}" dt="2025-09-24T07:23:12.865" v="1"/>
          <ac:spMkLst>
            <pc:docMk/>
            <pc:sldMk cId="1512025548" sldId="260"/>
            <ac:spMk id="3" creationId="{C8E8832F-D62A-5637-F834-747AD192B715}"/>
          </ac:spMkLst>
        </pc:spChg>
        <pc:graphicFrameChg chg="add modGraphic">
          <ac:chgData name="N Barrow GPS" userId="S::barrow.n1@welearn365.com::7ff3c258-61a2-41ee-a25d-05bbd5240c82" providerId="AD" clId="Web-{87EB81BD-E471-665C-3A41-527A32AA1EA4}" dt="2025-09-24T07:29:20.618" v="36"/>
          <ac:graphicFrameMkLst>
            <pc:docMk/>
            <pc:sldMk cId="1512025548" sldId="260"/>
            <ac:graphicFrameMk id="5" creationId="{7F944E1C-04CE-60E9-9DBC-152DB605CFE1}"/>
          </ac:graphicFrameMkLst>
        </pc:graphicFrameChg>
      </pc:sldChg>
      <pc:sldChg chg="addSp delSp modSp mod setBg">
        <pc:chgData name="N Barrow GPS" userId="S::barrow.n1@welearn365.com::7ff3c258-61a2-41ee-a25d-05bbd5240c82" providerId="AD" clId="Web-{87EB81BD-E471-665C-3A41-527A32AA1EA4}" dt="2025-09-24T07:23:53.162" v="6"/>
        <pc:sldMkLst>
          <pc:docMk/>
          <pc:sldMk cId="2651968216" sldId="261"/>
        </pc:sldMkLst>
        <pc:spChg chg="mod">
          <ac:chgData name="N Barrow GPS" userId="S::barrow.n1@welearn365.com::7ff3c258-61a2-41ee-a25d-05bbd5240c82" providerId="AD" clId="Web-{87EB81BD-E471-665C-3A41-527A32AA1EA4}" dt="2025-09-24T07:23:53.131" v="5"/>
          <ac:spMkLst>
            <pc:docMk/>
            <pc:sldMk cId="2651968216" sldId="261"/>
            <ac:spMk id="2" creationId="{12773CD0-BD54-5DB6-9930-BFEC853E4835}"/>
          </ac:spMkLst>
        </pc:spChg>
        <pc:spChg chg="del mod">
          <ac:chgData name="N Barrow GPS" userId="S::barrow.n1@welearn365.com::7ff3c258-61a2-41ee-a25d-05bbd5240c82" providerId="AD" clId="Web-{87EB81BD-E471-665C-3A41-527A32AA1EA4}" dt="2025-09-24T07:23:53.162" v="6"/>
          <ac:spMkLst>
            <pc:docMk/>
            <pc:sldMk cId="2651968216" sldId="261"/>
            <ac:spMk id="3" creationId="{C3FC52D9-05CA-26FA-E437-0C59F7A6D61B}"/>
          </ac:spMkLst>
        </pc:spChg>
        <pc:spChg chg="add del">
          <ac:chgData name="N Barrow GPS" userId="S::barrow.n1@welearn365.com::7ff3c258-61a2-41ee-a25d-05bbd5240c82" providerId="AD" clId="Web-{87EB81BD-E471-665C-3A41-527A32AA1EA4}" dt="2025-09-24T07:23:36.803" v="3"/>
          <ac:spMkLst>
            <pc:docMk/>
            <pc:sldMk cId="2651968216" sldId="261"/>
            <ac:spMk id="8" creationId="{AD6F6937-3B5A-4391-9F37-58A571B362A9}"/>
          </ac:spMkLst>
        </pc:spChg>
        <pc:spChg chg="add del">
          <ac:chgData name="N Barrow GPS" userId="S::barrow.n1@welearn365.com::7ff3c258-61a2-41ee-a25d-05bbd5240c82" providerId="AD" clId="Web-{87EB81BD-E471-665C-3A41-527A32AA1EA4}" dt="2025-09-24T07:23:53.131" v="5"/>
          <ac:spMkLst>
            <pc:docMk/>
            <pc:sldMk cId="2651968216" sldId="261"/>
            <ac:spMk id="10" creationId="{AD6F6937-3B5A-4391-9F37-58A571B362A9}"/>
          </ac:spMkLst>
        </pc:spChg>
        <pc:spChg chg="add del">
          <ac:chgData name="N Barrow GPS" userId="S::barrow.n1@welearn365.com::7ff3c258-61a2-41ee-a25d-05bbd5240c82" providerId="AD" clId="Web-{87EB81BD-E471-665C-3A41-527A32AA1EA4}" dt="2025-09-24T07:23:53.131" v="5"/>
          <ac:spMkLst>
            <pc:docMk/>
            <pc:sldMk cId="2651968216" sldId="261"/>
            <ac:spMk id="11" creationId="{110524E9-E361-435E-93CC-D891398D1EE8}"/>
          </ac:spMkLst>
        </pc:spChg>
        <pc:spChg chg="add del">
          <ac:chgData name="N Barrow GPS" userId="S::barrow.n1@welearn365.com::7ff3c258-61a2-41ee-a25d-05bbd5240c82" providerId="AD" clId="Web-{87EB81BD-E471-665C-3A41-527A32AA1EA4}" dt="2025-09-24T07:23:53.131" v="5"/>
          <ac:spMkLst>
            <pc:docMk/>
            <pc:sldMk cId="2651968216" sldId="261"/>
            <ac:spMk id="12" creationId="{C962AC3C-FEB4-4C6A-8CA6-D570CD0098A9}"/>
          </ac:spMkLst>
        </pc:spChg>
        <pc:graphicFrameChg chg="add">
          <ac:chgData name="N Barrow GPS" userId="S::barrow.n1@welearn365.com::7ff3c258-61a2-41ee-a25d-05bbd5240c82" providerId="AD" clId="Web-{87EB81BD-E471-665C-3A41-527A32AA1EA4}" dt="2025-09-24T07:23:53.162" v="6"/>
          <ac:graphicFrameMkLst>
            <pc:docMk/>
            <pc:sldMk cId="2651968216" sldId="261"/>
            <ac:graphicFrameMk id="5" creationId="{F9BA2E3E-B1F8-3C81-2094-F12295E1D186}"/>
          </ac:graphicFrameMkLst>
        </pc:graphicFrameChg>
      </pc:sldChg>
      <pc:sldChg chg="addSp modSp mod setBg setClrOvrMap">
        <pc:chgData name="N Barrow GPS" userId="S::barrow.n1@welearn365.com::7ff3c258-61a2-41ee-a25d-05bbd5240c82" providerId="AD" clId="Web-{87EB81BD-E471-665C-3A41-527A32AA1EA4}" dt="2025-09-24T07:24:57.507" v="8"/>
        <pc:sldMkLst>
          <pc:docMk/>
          <pc:sldMk cId="3458047674" sldId="262"/>
        </pc:sldMkLst>
        <pc:spChg chg="mod">
          <ac:chgData name="N Barrow GPS" userId="S::barrow.n1@welearn365.com::7ff3c258-61a2-41ee-a25d-05bbd5240c82" providerId="AD" clId="Web-{87EB81BD-E471-665C-3A41-527A32AA1EA4}" dt="2025-09-24T07:24:57.507" v="8"/>
          <ac:spMkLst>
            <pc:docMk/>
            <pc:sldMk cId="3458047674" sldId="262"/>
            <ac:spMk id="2" creationId="{350792CE-37A2-5226-6D5C-E8987CB26594}"/>
          </ac:spMkLst>
        </pc:spChg>
        <pc:spChg chg="mod ord">
          <ac:chgData name="N Barrow GPS" userId="S::barrow.n1@welearn365.com::7ff3c258-61a2-41ee-a25d-05bbd5240c82" providerId="AD" clId="Web-{87EB81BD-E471-665C-3A41-527A32AA1EA4}" dt="2025-09-24T07:24:57.507" v="8"/>
          <ac:spMkLst>
            <pc:docMk/>
            <pc:sldMk cId="3458047674" sldId="262"/>
            <ac:spMk id="3" creationId="{438612E4-B179-8832-63CE-707F5B462CFE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4:57.507" v="8"/>
          <ac:spMkLst>
            <pc:docMk/>
            <pc:sldMk cId="3458047674" sldId="262"/>
            <ac:spMk id="9" creationId="{D6EA1A26-163F-4F15-91F4-F2C51AC9C106}"/>
          </ac:spMkLst>
        </pc:spChg>
        <pc:picChg chg="add mod">
          <ac:chgData name="N Barrow GPS" userId="S::barrow.n1@welearn365.com::7ff3c258-61a2-41ee-a25d-05bbd5240c82" providerId="AD" clId="Web-{87EB81BD-E471-665C-3A41-527A32AA1EA4}" dt="2025-09-24T07:24:57.507" v="8"/>
          <ac:picMkLst>
            <pc:docMk/>
            <pc:sldMk cId="3458047674" sldId="262"/>
            <ac:picMk id="4" creationId="{9EEA8E47-5FE7-7844-869F-763C9B87B84E}"/>
          </ac:picMkLst>
        </pc:picChg>
      </pc:sldChg>
      <pc:sldChg chg="addSp delSp modSp mod setBg setClrOvrMap">
        <pc:chgData name="N Barrow GPS" userId="S::barrow.n1@welearn365.com::7ff3c258-61a2-41ee-a25d-05bbd5240c82" providerId="AD" clId="Web-{87EB81BD-E471-665C-3A41-527A32AA1EA4}" dt="2025-09-24T07:25:59.945" v="17"/>
        <pc:sldMkLst>
          <pc:docMk/>
          <pc:sldMk cId="1635934903" sldId="263"/>
        </pc:sldMkLst>
        <pc:spChg chg="mod">
          <ac:chgData name="N Barrow GPS" userId="S::barrow.n1@welearn365.com::7ff3c258-61a2-41ee-a25d-05bbd5240c82" providerId="AD" clId="Web-{87EB81BD-E471-665C-3A41-527A32AA1EA4}" dt="2025-09-24T07:25:59.945" v="17"/>
          <ac:spMkLst>
            <pc:docMk/>
            <pc:sldMk cId="1635934903" sldId="263"/>
            <ac:spMk id="2" creationId="{1ED53C42-D8C5-4F01-D1E1-3AE5D149ECB1}"/>
          </ac:spMkLst>
        </pc:spChg>
        <pc:spChg chg="mod">
          <ac:chgData name="N Barrow GPS" userId="S::barrow.n1@welearn365.com::7ff3c258-61a2-41ee-a25d-05bbd5240c82" providerId="AD" clId="Web-{87EB81BD-E471-665C-3A41-527A32AA1EA4}" dt="2025-09-24T07:25:59.945" v="17"/>
          <ac:spMkLst>
            <pc:docMk/>
            <pc:sldMk cId="1635934903" sldId="263"/>
            <ac:spMk id="3" creationId="{746C521B-0BF5-9947-3782-7E12050435DB}"/>
          </ac:spMkLst>
        </pc:spChg>
        <pc:spChg chg="add del">
          <ac:chgData name="N Barrow GPS" userId="S::barrow.n1@welearn365.com::7ff3c258-61a2-41ee-a25d-05bbd5240c82" providerId="AD" clId="Web-{87EB81BD-E471-665C-3A41-527A32AA1EA4}" dt="2025-09-24T07:25:59.945" v="17"/>
          <ac:spMkLst>
            <pc:docMk/>
            <pc:sldMk cId="1635934903" sldId="263"/>
            <ac:spMk id="9" creationId="{7D2BFFD5-490F-4B45-91F2-6B826FBAD4E3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5:59.945" v="17"/>
          <ac:spMkLst>
            <pc:docMk/>
            <pc:sldMk cId="1635934903" sldId="263"/>
            <ac:spMk id="16" creationId="{D6EA1A26-163F-4F15-91F4-F2C51AC9C106}"/>
          </ac:spMkLst>
        </pc:spChg>
        <pc:picChg chg="add mod ord">
          <ac:chgData name="N Barrow GPS" userId="S::barrow.n1@welearn365.com::7ff3c258-61a2-41ee-a25d-05bbd5240c82" providerId="AD" clId="Web-{87EB81BD-E471-665C-3A41-527A32AA1EA4}" dt="2025-09-24T07:25:59.945" v="17"/>
          <ac:picMkLst>
            <pc:docMk/>
            <pc:sldMk cId="1635934903" sldId="263"/>
            <ac:picMk id="4" creationId="{DAB40AF1-C99D-B98F-B96A-47D32646430B}"/>
          </ac:picMkLst>
        </pc:picChg>
        <pc:cxnChg chg="add del">
          <ac:chgData name="N Barrow GPS" userId="S::barrow.n1@welearn365.com::7ff3c258-61a2-41ee-a25d-05bbd5240c82" providerId="AD" clId="Web-{87EB81BD-E471-665C-3A41-527A32AA1EA4}" dt="2025-09-24T07:25:59.945" v="17"/>
          <ac:cxnSpMkLst>
            <pc:docMk/>
            <pc:sldMk cId="1635934903" sldId="263"/>
            <ac:cxnSpMk id="11" creationId="{6C6CF9A5-BEA4-4284-A8B5-D033E5B4BE3F}"/>
          </ac:cxnSpMkLst>
        </pc:cxnChg>
      </pc:sldChg>
      <pc:sldChg chg="addSp delSp modSp mod setBg">
        <pc:chgData name="N Barrow GPS" userId="S::barrow.n1@welearn365.com::7ff3c258-61a2-41ee-a25d-05bbd5240c82" providerId="AD" clId="Web-{87EB81BD-E471-665C-3A41-527A32AA1EA4}" dt="2025-09-24T07:25:55.210" v="16"/>
        <pc:sldMkLst>
          <pc:docMk/>
          <pc:sldMk cId="1765742413" sldId="264"/>
        </pc:sldMkLst>
        <pc:spChg chg="mod">
          <ac:chgData name="N Barrow GPS" userId="S::barrow.n1@welearn365.com::7ff3c258-61a2-41ee-a25d-05bbd5240c82" providerId="AD" clId="Web-{87EB81BD-E471-665C-3A41-527A32AA1EA4}" dt="2025-09-24T07:25:55.210" v="16"/>
          <ac:spMkLst>
            <pc:docMk/>
            <pc:sldMk cId="1765742413" sldId="264"/>
            <ac:spMk id="2" creationId="{4490D49C-0903-874A-F54A-11D0303DDCBA}"/>
          </ac:spMkLst>
        </pc:spChg>
        <pc:spChg chg="mod ord">
          <ac:chgData name="N Barrow GPS" userId="S::barrow.n1@welearn365.com::7ff3c258-61a2-41ee-a25d-05bbd5240c82" providerId="AD" clId="Web-{87EB81BD-E471-665C-3A41-527A32AA1EA4}" dt="2025-09-24T07:25:55.210" v="16"/>
          <ac:spMkLst>
            <pc:docMk/>
            <pc:sldMk cId="1765742413" sldId="264"/>
            <ac:spMk id="3" creationId="{93A1D587-862A-3569-1299-0DC460B5E20A}"/>
          </ac:spMkLst>
        </pc:spChg>
        <pc:spChg chg="add del">
          <ac:chgData name="N Barrow GPS" userId="S::barrow.n1@welearn365.com::7ff3c258-61a2-41ee-a25d-05bbd5240c82" providerId="AD" clId="Web-{87EB81BD-E471-665C-3A41-527A32AA1EA4}" dt="2025-09-24T07:25:55.195" v="15"/>
          <ac:spMkLst>
            <pc:docMk/>
            <pc:sldMk cId="1765742413" sldId="264"/>
            <ac:spMk id="9" creationId="{07CEFFDD-605F-41E2-8017-6484074C5CAA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5:55.210" v="16"/>
          <ac:spMkLst>
            <pc:docMk/>
            <pc:sldMk cId="1765742413" sldId="264"/>
            <ac:spMk id="11" creationId="{D6EA1A26-163F-4F15-91F4-F2C51AC9C106}"/>
          </ac:spMkLst>
        </pc:spChg>
        <pc:picChg chg="add mod">
          <ac:chgData name="N Barrow GPS" userId="S::barrow.n1@welearn365.com::7ff3c258-61a2-41ee-a25d-05bbd5240c82" providerId="AD" clId="Web-{87EB81BD-E471-665C-3A41-527A32AA1EA4}" dt="2025-09-24T07:25:55.210" v="16"/>
          <ac:picMkLst>
            <pc:docMk/>
            <pc:sldMk cId="1765742413" sldId="264"/>
            <ac:picMk id="4" creationId="{1F602B38-6D49-7B96-B8B5-3F06809E24B3}"/>
          </ac:picMkLst>
        </pc:picChg>
      </pc:sldChg>
      <pc:sldChg chg="addSp delSp modSp mod setBg">
        <pc:chgData name="N Barrow GPS" userId="S::barrow.n1@welearn365.com::7ff3c258-61a2-41ee-a25d-05bbd5240c82" providerId="AD" clId="Web-{87EB81BD-E471-665C-3A41-527A32AA1EA4}" dt="2025-09-24T07:27:03.648" v="25" actId="20577"/>
        <pc:sldMkLst>
          <pc:docMk/>
          <pc:sldMk cId="1962210008" sldId="265"/>
        </pc:sldMkLst>
        <pc:spChg chg="mod">
          <ac:chgData name="N Barrow GPS" userId="S::barrow.n1@welearn365.com::7ff3c258-61a2-41ee-a25d-05bbd5240c82" providerId="AD" clId="Web-{87EB81BD-E471-665C-3A41-527A32AA1EA4}" dt="2025-09-24T07:26:04.288" v="18"/>
          <ac:spMkLst>
            <pc:docMk/>
            <pc:sldMk cId="1962210008" sldId="265"/>
            <ac:spMk id="2" creationId="{B30E3B96-557C-B841-BA0F-7A5C28B9C095}"/>
          </ac:spMkLst>
        </pc:spChg>
        <pc:spChg chg="del">
          <ac:chgData name="N Barrow GPS" userId="S::barrow.n1@welearn365.com::7ff3c258-61a2-41ee-a25d-05bbd5240c82" providerId="AD" clId="Web-{87EB81BD-E471-665C-3A41-527A32AA1EA4}" dt="2025-09-24T07:26:04.288" v="18"/>
          <ac:spMkLst>
            <pc:docMk/>
            <pc:sldMk cId="1962210008" sldId="265"/>
            <ac:spMk id="3" creationId="{347BFFBB-AAE6-BD7F-5C6B-0FADAEFCDB89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6:04.288" v="18"/>
          <ac:spMkLst>
            <pc:docMk/>
            <pc:sldMk cId="1962210008" sldId="265"/>
            <ac:spMk id="9" creationId="{67218665-EA77-40EC-8172-4F17E2DEDB3D}"/>
          </ac:spMkLst>
        </pc:spChg>
        <pc:graphicFrameChg chg="add modGraphic">
          <ac:chgData name="N Barrow GPS" userId="S::barrow.n1@welearn365.com::7ff3c258-61a2-41ee-a25d-05bbd5240c82" providerId="AD" clId="Web-{87EB81BD-E471-665C-3A41-527A32AA1EA4}" dt="2025-09-24T07:27:03.648" v="25" actId="20577"/>
          <ac:graphicFrameMkLst>
            <pc:docMk/>
            <pc:sldMk cId="1962210008" sldId="265"/>
            <ac:graphicFrameMk id="5" creationId="{736BD0DA-628A-B069-2E7E-FD4DEAC016C3}"/>
          </ac:graphicFrameMkLst>
        </pc:graphicFrameChg>
      </pc:sldChg>
      <pc:sldChg chg="addSp modSp mod setBg">
        <pc:chgData name="N Barrow GPS" userId="S::barrow.n1@welearn365.com::7ff3c258-61a2-41ee-a25d-05bbd5240c82" providerId="AD" clId="Web-{87EB81BD-E471-665C-3A41-527A32AA1EA4}" dt="2025-09-24T07:26:11.820" v="19"/>
        <pc:sldMkLst>
          <pc:docMk/>
          <pc:sldMk cId="2715839371" sldId="266"/>
        </pc:sldMkLst>
        <pc:spChg chg="mod">
          <ac:chgData name="N Barrow GPS" userId="S::barrow.n1@welearn365.com::7ff3c258-61a2-41ee-a25d-05bbd5240c82" providerId="AD" clId="Web-{87EB81BD-E471-665C-3A41-527A32AA1EA4}" dt="2025-09-24T07:26:11.820" v="19"/>
          <ac:spMkLst>
            <pc:docMk/>
            <pc:sldMk cId="2715839371" sldId="266"/>
            <ac:spMk id="2" creationId="{F7BE1245-AB1A-72A7-B372-FF0AD89EC24A}"/>
          </ac:spMkLst>
        </pc:spChg>
        <pc:spChg chg="mod">
          <ac:chgData name="N Barrow GPS" userId="S::barrow.n1@welearn365.com::7ff3c258-61a2-41ee-a25d-05bbd5240c82" providerId="AD" clId="Web-{87EB81BD-E471-665C-3A41-527A32AA1EA4}" dt="2025-09-24T07:26:11.820" v="19"/>
          <ac:spMkLst>
            <pc:docMk/>
            <pc:sldMk cId="2715839371" sldId="266"/>
            <ac:spMk id="3" creationId="{88A94066-DCBF-DF16-D3CA-85311DAE200A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6:11.820" v="19"/>
          <ac:spMkLst>
            <pc:docMk/>
            <pc:sldMk cId="2715839371" sldId="266"/>
            <ac:spMk id="8" creationId="{BD976C13-68E6-4E25-B13E-FC3A2D3F66E3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6:11.820" v="19"/>
          <ac:spMkLst>
            <pc:docMk/>
            <pc:sldMk cId="2715839371" sldId="266"/>
            <ac:spMk id="10" creationId="{1E24A02E-5FD2-428E-A1E4-FDF96B0B6CE8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6:11.820" v="19"/>
          <ac:spMkLst>
            <pc:docMk/>
            <pc:sldMk cId="2715839371" sldId="266"/>
            <ac:spMk id="12" creationId="{2808B93E-0C39-407B-943D-71F2BAFB4CB4}"/>
          </ac:spMkLst>
        </pc:spChg>
        <pc:spChg chg="add">
          <ac:chgData name="N Barrow GPS" userId="S::barrow.n1@welearn365.com::7ff3c258-61a2-41ee-a25d-05bbd5240c82" providerId="AD" clId="Web-{87EB81BD-E471-665C-3A41-527A32AA1EA4}" dt="2025-09-24T07:26:11.820" v="19"/>
          <ac:spMkLst>
            <pc:docMk/>
            <pc:sldMk cId="2715839371" sldId="266"/>
            <ac:spMk id="14" creationId="{7C7E1896-2992-48D4-85AC-95AB8AB147EA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54FFA2-F144-4080-AF72-BF259FECABB3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FD65DC0-6B36-43B7-9A05-181F1D22D982}">
      <dgm:prSet/>
      <dgm:spPr/>
      <dgm:t>
        <a:bodyPr/>
        <a:lstStyle/>
        <a:p>
          <a:r>
            <a:rPr lang="en-GB"/>
            <a:t>Last year, Home Learning often included printed worksheets</a:t>
          </a:r>
          <a:endParaRPr lang="en-US"/>
        </a:p>
      </dgm:t>
    </dgm:pt>
    <dgm:pt modelId="{BEFB1459-B3B0-45F4-AD0A-DB3E94502E83}" type="parTrans" cxnId="{BA00989E-900C-42D8-8263-A7A1F85BE942}">
      <dgm:prSet/>
      <dgm:spPr/>
      <dgm:t>
        <a:bodyPr/>
        <a:lstStyle/>
        <a:p>
          <a:endParaRPr lang="en-US"/>
        </a:p>
      </dgm:t>
    </dgm:pt>
    <dgm:pt modelId="{FCA0EB21-AE01-45C7-A743-24E8B06293C2}" type="sibTrans" cxnId="{BA00989E-900C-42D8-8263-A7A1F85BE942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545626BF-4E38-4B69-A6A2-441AF1753E0A}">
      <dgm:prSet/>
      <dgm:spPr/>
      <dgm:t>
        <a:bodyPr/>
        <a:lstStyle/>
        <a:p>
          <a:r>
            <a:rPr lang="en-GB"/>
            <a:t>These were time-consuming and sometimes unenjoyable</a:t>
          </a:r>
          <a:endParaRPr lang="en-US"/>
        </a:p>
      </dgm:t>
    </dgm:pt>
    <dgm:pt modelId="{2A2B4687-B8C5-44CE-A167-85E6D99E76FA}" type="parTrans" cxnId="{5A3B2A1F-63E4-4FA6-807E-512557412274}">
      <dgm:prSet/>
      <dgm:spPr/>
      <dgm:t>
        <a:bodyPr/>
        <a:lstStyle/>
        <a:p>
          <a:endParaRPr lang="en-US"/>
        </a:p>
      </dgm:t>
    </dgm:pt>
    <dgm:pt modelId="{E886E768-9B69-4BCC-98A9-1738BA06EE7F}" type="sibTrans" cxnId="{5A3B2A1F-63E4-4FA6-807E-512557412274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CEBB697E-A8C3-4FEE-A063-04E3BF0967F0}">
      <dgm:prSet/>
      <dgm:spPr/>
      <dgm:t>
        <a:bodyPr/>
        <a:lstStyle/>
        <a:p>
          <a:r>
            <a:rPr lang="en-GB"/>
            <a:t>We wanted to make learning more creative, flexible, and fun!</a:t>
          </a:r>
          <a:endParaRPr lang="en-US"/>
        </a:p>
      </dgm:t>
    </dgm:pt>
    <dgm:pt modelId="{3B887D96-909B-485F-901D-5E7841F28E30}" type="parTrans" cxnId="{FD545FBC-BD51-4527-A919-A609694B0F15}">
      <dgm:prSet/>
      <dgm:spPr/>
      <dgm:t>
        <a:bodyPr/>
        <a:lstStyle/>
        <a:p>
          <a:endParaRPr lang="en-US"/>
        </a:p>
      </dgm:t>
    </dgm:pt>
    <dgm:pt modelId="{BCD3A9F4-6BDC-44ED-A961-7FEFFE3DA032}" type="sibTrans" cxnId="{FD545FBC-BD51-4527-A919-A609694B0F15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D9F91A28-9009-409B-AD71-459B23F88034}">
      <dgm:prSet/>
      <dgm:spPr/>
      <dgm:t>
        <a:bodyPr/>
        <a:lstStyle/>
        <a:p>
          <a:r>
            <a:rPr lang="en-GB"/>
            <a:t>Encourages more family involvement and conversation about learning</a:t>
          </a:r>
          <a:endParaRPr lang="en-US"/>
        </a:p>
      </dgm:t>
    </dgm:pt>
    <dgm:pt modelId="{111EE37B-8D0D-419F-BDBC-1C500A3B2640}" type="parTrans" cxnId="{A04BB12B-BAD9-4DEC-9AA8-AC496EB556B5}">
      <dgm:prSet/>
      <dgm:spPr/>
      <dgm:t>
        <a:bodyPr/>
        <a:lstStyle/>
        <a:p>
          <a:endParaRPr lang="en-US"/>
        </a:p>
      </dgm:t>
    </dgm:pt>
    <dgm:pt modelId="{6E29C582-418B-49D0-8C8A-FEA76ECC9F85}" type="sibTrans" cxnId="{A04BB12B-BAD9-4DEC-9AA8-AC496EB556B5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710DA8BE-933E-4582-B0AB-9C11CAA4329C}" type="pres">
      <dgm:prSet presAssocID="{D854FFA2-F144-4080-AF72-BF259FECABB3}" presName="Name0" presStyleCnt="0">
        <dgm:presLayoutVars>
          <dgm:animLvl val="lvl"/>
          <dgm:resizeHandles val="exact"/>
        </dgm:presLayoutVars>
      </dgm:prSet>
      <dgm:spPr/>
    </dgm:pt>
    <dgm:pt modelId="{39815566-4E11-43FA-A032-32FCCC2E3C07}" type="pres">
      <dgm:prSet presAssocID="{6FD65DC0-6B36-43B7-9A05-181F1D22D982}" presName="compositeNode" presStyleCnt="0">
        <dgm:presLayoutVars>
          <dgm:bulletEnabled val="1"/>
        </dgm:presLayoutVars>
      </dgm:prSet>
      <dgm:spPr/>
    </dgm:pt>
    <dgm:pt modelId="{FABD426A-2D09-4B29-898F-BA20767D3533}" type="pres">
      <dgm:prSet presAssocID="{6FD65DC0-6B36-43B7-9A05-181F1D22D982}" presName="bgRect" presStyleLbl="alignNode1" presStyleIdx="0" presStyleCnt="4"/>
      <dgm:spPr/>
    </dgm:pt>
    <dgm:pt modelId="{DEE70424-057C-4B76-8943-6861E95545D6}" type="pres">
      <dgm:prSet presAssocID="{FCA0EB21-AE01-45C7-A743-24E8B06293C2}" presName="sibTransNodeRect" presStyleLbl="alignNode1" presStyleIdx="0" presStyleCnt="4">
        <dgm:presLayoutVars>
          <dgm:chMax val="0"/>
          <dgm:bulletEnabled val="1"/>
        </dgm:presLayoutVars>
      </dgm:prSet>
      <dgm:spPr/>
    </dgm:pt>
    <dgm:pt modelId="{DD80F245-8A74-4349-854F-311B34AF0734}" type="pres">
      <dgm:prSet presAssocID="{6FD65DC0-6B36-43B7-9A05-181F1D22D982}" presName="nodeRect" presStyleLbl="alignNode1" presStyleIdx="0" presStyleCnt="4">
        <dgm:presLayoutVars>
          <dgm:bulletEnabled val="1"/>
        </dgm:presLayoutVars>
      </dgm:prSet>
      <dgm:spPr/>
    </dgm:pt>
    <dgm:pt modelId="{49869FBB-3B31-4CA5-84E0-27CC83EE6086}" type="pres">
      <dgm:prSet presAssocID="{FCA0EB21-AE01-45C7-A743-24E8B06293C2}" presName="sibTrans" presStyleCnt="0"/>
      <dgm:spPr/>
    </dgm:pt>
    <dgm:pt modelId="{DAD558C9-E55D-4D02-90F3-35B335465E3F}" type="pres">
      <dgm:prSet presAssocID="{545626BF-4E38-4B69-A6A2-441AF1753E0A}" presName="compositeNode" presStyleCnt="0">
        <dgm:presLayoutVars>
          <dgm:bulletEnabled val="1"/>
        </dgm:presLayoutVars>
      </dgm:prSet>
      <dgm:spPr/>
    </dgm:pt>
    <dgm:pt modelId="{8DDBF768-7F2B-4552-A20E-62932F7B8CAC}" type="pres">
      <dgm:prSet presAssocID="{545626BF-4E38-4B69-A6A2-441AF1753E0A}" presName="bgRect" presStyleLbl="alignNode1" presStyleIdx="1" presStyleCnt="4"/>
      <dgm:spPr/>
    </dgm:pt>
    <dgm:pt modelId="{3D5B6849-2B88-416A-9501-60F3DE190C90}" type="pres">
      <dgm:prSet presAssocID="{E886E768-9B69-4BCC-98A9-1738BA06EE7F}" presName="sibTransNodeRect" presStyleLbl="alignNode1" presStyleIdx="1" presStyleCnt="4">
        <dgm:presLayoutVars>
          <dgm:chMax val="0"/>
          <dgm:bulletEnabled val="1"/>
        </dgm:presLayoutVars>
      </dgm:prSet>
      <dgm:spPr/>
    </dgm:pt>
    <dgm:pt modelId="{E31E6059-90F3-44D1-AD58-07C51908B05F}" type="pres">
      <dgm:prSet presAssocID="{545626BF-4E38-4B69-A6A2-441AF1753E0A}" presName="nodeRect" presStyleLbl="alignNode1" presStyleIdx="1" presStyleCnt="4">
        <dgm:presLayoutVars>
          <dgm:bulletEnabled val="1"/>
        </dgm:presLayoutVars>
      </dgm:prSet>
      <dgm:spPr/>
    </dgm:pt>
    <dgm:pt modelId="{47404180-B890-482B-B1FE-E90FE7F5E2B2}" type="pres">
      <dgm:prSet presAssocID="{E886E768-9B69-4BCC-98A9-1738BA06EE7F}" presName="sibTrans" presStyleCnt="0"/>
      <dgm:spPr/>
    </dgm:pt>
    <dgm:pt modelId="{3B6F5858-6C30-41D7-AB46-FB56619C0F10}" type="pres">
      <dgm:prSet presAssocID="{CEBB697E-A8C3-4FEE-A063-04E3BF0967F0}" presName="compositeNode" presStyleCnt="0">
        <dgm:presLayoutVars>
          <dgm:bulletEnabled val="1"/>
        </dgm:presLayoutVars>
      </dgm:prSet>
      <dgm:spPr/>
    </dgm:pt>
    <dgm:pt modelId="{ED895F5E-9FA1-40E2-85CC-06CC50859F7F}" type="pres">
      <dgm:prSet presAssocID="{CEBB697E-A8C3-4FEE-A063-04E3BF0967F0}" presName="bgRect" presStyleLbl="alignNode1" presStyleIdx="2" presStyleCnt="4"/>
      <dgm:spPr/>
    </dgm:pt>
    <dgm:pt modelId="{C13692A5-D724-4808-88C7-0D6590658B4B}" type="pres">
      <dgm:prSet presAssocID="{BCD3A9F4-6BDC-44ED-A961-7FEFFE3DA032}" presName="sibTransNodeRect" presStyleLbl="alignNode1" presStyleIdx="2" presStyleCnt="4">
        <dgm:presLayoutVars>
          <dgm:chMax val="0"/>
          <dgm:bulletEnabled val="1"/>
        </dgm:presLayoutVars>
      </dgm:prSet>
      <dgm:spPr/>
    </dgm:pt>
    <dgm:pt modelId="{9196A5CA-C4F5-4A79-BD61-577128599328}" type="pres">
      <dgm:prSet presAssocID="{CEBB697E-A8C3-4FEE-A063-04E3BF0967F0}" presName="nodeRect" presStyleLbl="alignNode1" presStyleIdx="2" presStyleCnt="4">
        <dgm:presLayoutVars>
          <dgm:bulletEnabled val="1"/>
        </dgm:presLayoutVars>
      </dgm:prSet>
      <dgm:spPr/>
    </dgm:pt>
    <dgm:pt modelId="{6194F42C-B69D-413C-8F33-A7E4818ABA1E}" type="pres">
      <dgm:prSet presAssocID="{BCD3A9F4-6BDC-44ED-A961-7FEFFE3DA032}" presName="sibTrans" presStyleCnt="0"/>
      <dgm:spPr/>
    </dgm:pt>
    <dgm:pt modelId="{A492CEF8-5839-4C2E-89C4-AB02285DBB2B}" type="pres">
      <dgm:prSet presAssocID="{D9F91A28-9009-409B-AD71-459B23F88034}" presName="compositeNode" presStyleCnt="0">
        <dgm:presLayoutVars>
          <dgm:bulletEnabled val="1"/>
        </dgm:presLayoutVars>
      </dgm:prSet>
      <dgm:spPr/>
    </dgm:pt>
    <dgm:pt modelId="{B0D45E10-9E92-40A7-A0DA-6629D5E9FCA7}" type="pres">
      <dgm:prSet presAssocID="{D9F91A28-9009-409B-AD71-459B23F88034}" presName="bgRect" presStyleLbl="alignNode1" presStyleIdx="3" presStyleCnt="4"/>
      <dgm:spPr/>
    </dgm:pt>
    <dgm:pt modelId="{5C71D6BB-30CC-4101-BEFB-2880AB9A7651}" type="pres">
      <dgm:prSet presAssocID="{6E29C582-418B-49D0-8C8A-FEA76ECC9F85}" presName="sibTransNodeRect" presStyleLbl="alignNode1" presStyleIdx="3" presStyleCnt="4">
        <dgm:presLayoutVars>
          <dgm:chMax val="0"/>
          <dgm:bulletEnabled val="1"/>
        </dgm:presLayoutVars>
      </dgm:prSet>
      <dgm:spPr/>
    </dgm:pt>
    <dgm:pt modelId="{8B35046E-3F96-4231-91A1-5BD14637C9A2}" type="pres">
      <dgm:prSet presAssocID="{D9F91A28-9009-409B-AD71-459B23F88034}" presName="nodeRect" presStyleLbl="alignNode1" presStyleIdx="3" presStyleCnt="4">
        <dgm:presLayoutVars>
          <dgm:bulletEnabled val="1"/>
        </dgm:presLayoutVars>
      </dgm:prSet>
      <dgm:spPr/>
    </dgm:pt>
  </dgm:ptLst>
  <dgm:cxnLst>
    <dgm:cxn modelId="{351A820A-7645-45BB-AC76-584D61899DED}" type="presOf" srcId="{545626BF-4E38-4B69-A6A2-441AF1753E0A}" destId="{8DDBF768-7F2B-4552-A20E-62932F7B8CAC}" srcOrd="0" destOrd="0" presId="urn:microsoft.com/office/officeart/2016/7/layout/LinearBlockProcessNumbered"/>
    <dgm:cxn modelId="{66964715-6277-466D-BEA3-B8C44BB602C4}" type="presOf" srcId="{6FD65DC0-6B36-43B7-9A05-181F1D22D982}" destId="{DD80F245-8A74-4349-854F-311B34AF0734}" srcOrd="1" destOrd="0" presId="urn:microsoft.com/office/officeart/2016/7/layout/LinearBlockProcessNumbered"/>
    <dgm:cxn modelId="{5A3B2A1F-63E4-4FA6-807E-512557412274}" srcId="{D854FFA2-F144-4080-AF72-BF259FECABB3}" destId="{545626BF-4E38-4B69-A6A2-441AF1753E0A}" srcOrd="1" destOrd="0" parTransId="{2A2B4687-B8C5-44CE-A167-85E6D99E76FA}" sibTransId="{E886E768-9B69-4BCC-98A9-1738BA06EE7F}"/>
    <dgm:cxn modelId="{B4D61825-7CA6-42F8-9E90-740EDB626830}" type="presOf" srcId="{BCD3A9F4-6BDC-44ED-A961-7FEFFE3DA032}" destId="{C13692A5-D724-4808-88C7-0D6590658B4B}" srcOrd="0" destOrd="0" presId="urn:microsoft.com/office/officeart/2016/7/layout/LinearBlockProcessNumbered"/>
    <dgm:cxn modelId="{A04BB12B-BAD9-4DEC-9AA8-AC496EB556B5}" srcId="{D854FFA2-F144-4080-AF72-BF259FECABB3}" destId="{D9F91A28-9009-409B-AD71-459B23F88034}" srcOrd="3" destOrd="0" parTransId="{111EE37B-8D0D-419F-BDBC-1C500A3B2640}" sibTransId="{6E29C582-418B-49D0-8C8A-FEA76ECC9F85}"/>
    <dgm:cxn modelId="{58440E42-B0A1-49F2-9CDB-1633E076667E}" type="presOf" srcId="{FCA0EB21-AE01-45C7-A743-24E8B06293C2}" destId="{DEE70424-057C-4B76-8943-6861E95545D6}" srcOrd="0" destOrd="0" presId="urn:microsoft.com/office/officeart/2016/7/layout/LinearBlockProcessNumbered"/>
    <dgm:cxn modelId="{7A16E04B-B6ED-468B-A25C-936596BDC68C}" type="presOf" srcId="{D9F91A28-9009-409B-AD71-459B23F88034}" destId="{8B35046E-3F96-4231-91A1-5BD14637C9A2}" srcOrd="1" destOrd="0" presId="urn:microsoft.com/office/officeart/2016/7/layout/LinearBlockProcessNumbered"/>
    <dgm:cxn modelId="{39865452-5E34-4056-8414-299058E36385}" type="presOf" srcId="{6FD65DC0-6B36-43B7-9A05-181F1D22D982}" destId="{FABD426A-2D09-4B29-898F-BA20767D3533}" srcOrd="0" destOrd="0" presId="urn:microsoft.com/office/officeart/2016/7/layout/LinearBlockProcessNumbered"/>
    <dgm:cxn modelId="{BA00989E-900C-42D8-8263-A7A1F85BE942}" srcId="{D854FFA2-F144-4080-AF72-BF259FECABB3}" destId="{6FD65DC0-6B36-43B7-9A05-181F1D22D982}" srcOrd="0" destOrd="0" parTransId="{BEFB1459-B3B0-45F4-AD0A-DB3E94502E83}" sibTransId="{FCA0EB21-AE01-45C7-A743-24E8B06293C2}"/>
    <dgm:cxn modelId="{17DA49AB-EE7A-42E8-B5D1-0AF4AF834634}" type="presOf" srcId="{6E29C582-418B-49D0-8C8A-FEA76ECC9F85}" destId="{5C71D6BB-30CC-4101-BEFB-2880AB9A7651}" srcOrd="0" destOrd="0" presId="urn:microsoft.com/office/officeart/2016/7/layout/LinearBlockProcessNumbered"/>
    <dgm:cxn modelId="{8743CCAD-E775-45AC-9F28-6AEAE00DDC2D}" type="presOf" srcId="{545626BF-4E38-4B69-A6A2-441AF1753E0A}" destId="{E31E6059-90F3-44D1-AD58-07C51908B05F}" srcOrd="1" destOrd="0" presId="urn:microsoft.com/office/officeart/2016/7/layout/LinearBlockProcessNumbered"/>
    <dgm:cxn modelId="{C06B16BB-6A1B-44FE-8565-C6D24D0B6D4C}" type="presOf" srcId="{CEBB697E-A8C3-4FEE-A063-04E3BF0967F0}" destId="{ED895F5E-9FA1-40E2-85CC-06CC50859F7F}" srcOrd="0" destOrd="0" presId="urn:microsoft.com/office/officeart/2016/7/layout/LinearBlockProcessNumbered"/>
    <dgm:cxn modelId="{FD545FBC-BD51-4527-A919-A609694B0F15}" srcId="{D854FFA2-F144-4080-AF72-BF259FECABB3}" destId="{CEBB697E-A8C3-4FEE-A063-04E3BF0967F0}" srcOrd="2" destOrd="0" parTransId="{3B887D96-909B-485F-901D-5E7841F28E30}" sibTransId="{BCD3A9F4-6BDC-44ED-A961-7FEFFE3DA032}"/>
    <dgm:cxn modelId="{56126DC2-3505-441D-B500-43AB3D00F4BC}" type="presOf" srcId="{CEBB697E-A8C3-4FEE-A063-04E3BF0967F0}" destId="{9196A5CA-C4F5-4A79-BD61-577128599328}" srcOrd="1" destOrd="0" presId="urn:microsoft.com/office/officeart/2016/7/layout/LinearBlockProcessNumbered"/>
    <dgm:cxn modelId="{E0A8B3C7-6B87-4497-BA67-960C3AFABB4C}" type="presOf" srcId="{D9F91A28-9009-409B-AD71-459B23F88034}" destId="{B0D45E10-9E92-40A7-A0DA-6629D5E9FCA7}" srcOrd="0" destOrd="0" presId="urn:microsoft.com/office/officeart/2016/7/layout/LinearBlockProcessNumbered"/>
    <dgm:cxn modelId="{5DCC50C9-4FE0-4E9A-A3A6-8DE9FC7EB6C8}" type="presOf" srcId="{D854FFA2-F144-4080-AF72-BF259FECABB3}" destId="{710DA8BE-933E-4582-B0AB-9C11CAA4329C}" srcOrd="0" destOrd="0" presId="urn:microsoft.com/office/officeart/2016/7/layout/LinearBlockProcessNumbered"/>
    <dgm:cxn modelId="{5BB0D1F9-F34F-4DDD-A642-ED28BB4ED946}" type="presOf" srcId="{E886E768-9B69-4BCC-98A9-1738BA06EE7F}" destId="{3D5B6849-2B88-416A-9501-60F3DE190C90}" srcOrd="0" destOrd="0" presId="urn:microsoft.com/office/officeart/2016/7/layout/LinearBlockProcessNumbered"/>
    <dgm:cxn modelId="{CD0A88A0-243E-4656-8733-964FA7E0D35F}" type="presParOf" srcId="{710DA8BE-933E-4582-B0AB-9C11CAA4329C}" destId="{39815566-4E11-43FA-A032-32FCCC2E3C07}" srcOrd="0" destOrd="0" presId="urn:microsoft.com/office/officeart/2016/7/layout/LinearBlockProcessNumbered"/>
    <dgm:cxn modelId="{80908066-ACC5-457B-824A-494E1EE3403C}" type="presParOf" srcId="{39815566-4E11-43FA-A032-32FCCC2E3C07}" destId="{FABD426A-2D09-4B29-898F-BA20767D3533}" srcOrd="0" destOrd="0" presId="urn:microsoft.com/office/officeart/2016/7/layout/LinearBlockProcessNumbered"/>
    <dgm:cxn modelId="{BF2F15C7-24D3-4AEE-A36A-130072CFD39B}" type="presParOf" srcId="{39815566-4E11-43FA-A032-32FCCC2E3C07}" destId="{DEE70424-057C-4B76-8943-6861E95545D6}" srcOrd="1" destOrd="0" presId="urn:microsoft.com/office/officeart/2016/7/layout/LinearBlockProcessNumbered"/>
    <dgm:cxn modelId="{606DBEDE-BE51-4E0B-96BA-79755E2D7364}" type="presParOf" srcId="{39815566-4E11-43FA-A032-32FCCC2E3C07}" destId="{DD80F245-8A74-4349-854F-311B34AF0734}" srcOrd="2" destOrd="0" presId="urn:microsoft.com/office/officeart/2016/7/layout/LinearBlockProcessNumbered"/>
    <dgm:cxn modelId="{95258036-A2B3-42CF-A919-E43E3AACB8B6}" type="presParOf" srcId="{710DA8BE-933E-4582-B0AB-9C11CAA4329C}" destId="{49869FBB-3B31-4CA5-84E0-27CC83EE6086}" srcOrd="1" destOrd="0" presId="urn:microsoft.com/office/officeart/2016/7/layout/LinearBlockProcessNumbered"/>
    <dgm:cxn modelId="{DE52FBE6-5D9A-4369-8A20-CDB24C9522A3}" type="presParOf" srcId="{710DA8BE-933E-4582-B0AB-9C11CAA4329C}" destId="{DAD558C9-E55D-4D02-90F3-35B335465E3F}" srcOrd="2" destOrd="0" presId="urn:microsoft.com/office/officeart/2016/7/layout/LinearBlockProcessNumbered"/>
    <dgm:cxn modelId="{8128CAFA-64B6-4B9F-BE18-ADF1F8073127}" type="presParOf" srcId="{DAD558C9-E55D-4D02-90F3-35B335465E3F}" destId="{8DDBF768-7F2B-4552-A20E-62932F7B8CAC}" srcOrd="0" destOrd="0" presId="urn:microsoft.com/office/officeart/2016/7/layout/LinearBlockProcessNumbered"/>
    <dgm:cxn modelId="{E8CBECC1-5260-474B-B201-3CE678673D11}" type="presParOf" srcId="{DAD558C9-E55D-4D02-90F3-35B335465E3F}" destId="{3D5B6849-2B88-416A-9501-60F3DE190C90}" srcOrd="1" destOrd="0" presId="urn:microsoft.com/office/officeart/2016/7/layout/LinearBlockProcessNumbered"/>
    <dgm:cxn modelId="{B7DE06C9-5D84-4F28-ADEF-2F77BA121A9C}" type="presParOf" srcId="{DAD558C9-E55D-4D02-90F3-35B335465E3F}" destId="{E31E6059-90F3-44D1-AD58-07C51908B05F}" srcOrd="2" destOrd="0" presId="urn:microsoft.com/office/officeart/2016/7/layout/LinearBlockProcessNumbered"/>
    <dgm:cxn modelId="{F327DD3F-08D7-43B8-80C8-CCEE9C883BCA}" type="presParOf" srcId="{710DA8BE-933E-4582-B0AB-9C11CAA4329C}" destId="{47404180-B890-482B-B1FE-E90FE7F5E2B2}" srcOrd="3" destOrd="0" presId="urn:microsoft.com/office/officeart/2016/7/layout/LinearBlockProcessNumbered"/>
    <dgm:cxn modelId="{2CCB2098-8EED-4EBB-85C7-239FC40039B1}" type="presParOf" srcId="{710DA8BE-933E-4582-B0AB-9C11CAA4329C}" destId="{3B6F5858-6C30-41D7-AB46-FB56619C0F10}" srcOrd="4" destOrd="0" presId="urn:microsoft.com/office/officeart/2016/7/layout/LinearBlockProcessNumbered"/>
    <dgm:cxn modelId="{6933E985-6B95-4E6D-ADEF-1F9C455C9453}" type="presParOf" srcId="{3B6F5858-6C30-41D7-AB46-FB56619C0F10}" destId="{ED895F5E-9FA1-40E2-85CC-06CC50859F7F}" srcOrd="0" destOrd="0" presId="urn:microsoft.com/office/officeart/2016/7/layout/LinearBlockProcessNumbered"/>
    <dgm:cxn modelId="{E03FB5CF-DD09-475F-BD84-62A756005735}" type="presParOf" srcId="{3B6F5858-6C30-41D7-AB46-FB56619C0F10}" destId="{C13692A5-D724-4808-88C7-0D6590658B4B}" srcOrd="1" destOrd="0" presId="urn:microsoft.com/office/officeart/2016/7/layout/LinearBlockProcessNumbered"/>
    <dgm:cxn modelId="{E3FA6B3D-D79E-49E6-8752-BF90D43234BC}" type="presParOf" srcId="{3B6F5858-6C30-41D7-AB46-FB56619C0F10}" destId="{9196A5CA-C4F5-4A79-BD61-577128599328}" srcOrd="2" destOrd="0" presId="urn:microsoft.com/office/officeart/2016/7/layout/LinearBlockProcessNumbered"/>
    <dgm:cxn modelId="{94D6FEA2-0FA1-40E1-A907-37F7BD1B87BE}" type="presParOf" srcId="{710DA8BE-933E-4582-B0AB-9C11CAA4329C}" destId="{6194F42C-B69D-413C-8F33-A7E4818ABA1E}" srcOrd="5" destOrd="0" presId="urn:microsoft.com/office/officeart/2016/7/layout/LinearBlockProcessNumbered"/>
    <dgm:cxn modelId="{87D5B7B3-EC8B-4B52-9288-37A4D1F81E43}" type="presParOf" srcId="{710DA8BE-933E-4582-B0AB-9C11CAA4329C}" destId="{A492CEF8-5839-4C2E-89C4-AB02285DBB2B}" srcOrd="6" destOrd="0" presId="urn:microsoft.com/office/officeart/2016/7/layout/LinearBlockProcessNumbered"/>
    <dgm:cxn modelId="{1671F723-5C60-4EA6-81B1-D725EA7AFCE6}" type="presParOf" srcId="{A492CEF8-5839-4C2E-89C4-AB02285DBB2B}" destId="{B0D45E10-9E92-40A7-A0DA-6629D5E9FCA7}" srcOrd="0" destOrd="0" presId="urn:microsoft.com/office/officeart/2016/7/layout/LinearBlockProcessNumbered"/>
    <dgm:cxn modelId="{7939A3E1-FC19-419A-92BB-004A39355F66}" type="presParOf" srcId="{A492CEF8-5839-4C2E-89C4-AB02285DBB2B}" destId="{5C71D6BB-30CC-4101-BEFB-2880AB9A7651}" srcOrd="1" destOrd="0" presId="urn:microsoft.com/office/officeart/2016/7/layout/LinearBlockProcessNumbered"/>
    <dgm:cxn modelId="{80D98AEF-E350-47D8-9CD4-F6C927733FC3}" type="presParOf" srcId="{A492CEF8-5839-4C2E-89C4-AB02285DBB2B}" destId="{8B35046E-3F96-4231-91A1-5BD14637C9A2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CD9CDB-17E9-4EC2-984F-C29223DDA710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F302090-B073-49E3-B484-57BE87E7C25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Each month your child will bring home a Home Learning book</a:t>
          </a:r>
          <a:endParaRPr lang="en-US" dirty="0"/>
        </a:p>
      </dgm:t>
    </dgm:pt>
    <dgm:pt modelId="{8C7C5378-761A-40B7-A532-0589BBCD5037}" type="parTrans" cxnId="{D67CF7B1-20E3-4ECB-AA33-366367CD7923}">
      <dgm:prSet/>
      <dgm:spPr/>
      <dgm:t>
        <a:bodyPr/>
        <a:lstStyle/>
        <a:p>
          <a:endParaRPr lang="en-US"/>
        </a:p>
      </dgm:t>
    </dgm:pt>
    <dgm:pt modelId="{E70D5CE7-F0FF-47E6-96CA-1E59CA0158E3}" type="sibTrans" cxnId="{D67CF7B1-20E3-4ECB-AA33-366367CD7923}">
      <dgm:prSet/>
      <dgm:spPr/>
      <dgm:t>
        <a:bodyPr/>
        <a:lstStyle/>
        <a:p>
          <a:endParaRPr lang="en-US"/>
        </a:p>
      </dgm:t>
    </dgm:pt>
    <dgm:pt modelId="{C111B72F-8948-42DA-999F-763C51EE224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Tasks are linked to:</a:t>
          </a:r>
          <a:endParaRPr lang="en-US" dirty="0"/>
        </a:p>
      </dgm:t>
    </dgm:pt>
    <dgm:pt modelId="{ABB6EE66-8B5E-434B-A9DA-984D29BDDD58}" type="parTrans" cxnId="{12A2417E-1F9C-4758-813E-845927529942}">
      <dgm:prSet/>
      <dgm:spPr/>
      <dgm:t>
        <a:bodyPr/>
        <a:lstStyle/>
        <a:p>
          <a:endParaRPr lang="en-US"/>
        </a:p>
      </dgm:t>
    </dgm:pt>
    <dgm:pt modelId="{ADC5BBD3-0BA2-4289-B2BA-59837EE93C60}" type="sibTrans" cxnId="{12A2417E-1F9C-4758-813E-845927529942}">
      <dgm:prSet/>
      <dgm:spPr/>
      <dgm:t>
        <a:bodyPr/>
        <a:lstStyle/>
        <a:p>
          <a:endParaRPr lang="en-US"/>
        </a:p>
      </dgm:t>
    </dgm:pt>
    <dgm:pt modelId="{5A0FC7E5-719D-4A91-A06E-B824F1B8EB5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sz="1400" dirty="0"/>
            <a:t>Reading and phonics</a:t>
          </a:r>
          <a:endParaRPr lang="en-US" sz="1400" dirty="0"/>
        </a:p>
      </dgm:t>
    </dgm:pt>
    <dgm:pt modelId="{D7A8D629-4484-4C91-905C-6C403B511FAC}" type="parTrans" cxnId="{39672BF1-9A96-405C-A284-05F7A499DD77}">
      <dgm:prSet/>
      <dgm:spPr/>
      <dgm:t>
        <a:bodyPr/>
        <a:lstStyle/>
        <a:p>
          <a:endParaRPr lang="en-US"/>
        </a:p>
      </dgm:t>
    </dgm:pt>
    <dgm:pt modelId="{84367191-C864-4F96-9DDC-43DC05359B36}" type="sibTrans" cxnId="{39672BF1-9A96-405C-A284-05F7A499DD77}">
      <dgm:prSet/>
      <dgm:spPr/>
      <dgm:t>
        <a:bodyPr/>
        <a:lstStyle/>
        <a:p>
          <a:endParaRPr lang="en-US"/>
        </a:p>
      </dgm:t>
    </dgm:pt>
    <dgm:pt modelId="{AD626670-C4A1-4FFA-A129-4DE11F7948B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sz="1400" dirty="0"/>
            <a:t>A seasonal or outdoor activity</a:t>
          </a:r>
          <a:endParaRPr lang="en-US" sz="1400" dirty="0"/>
        </a:p>
      </dgm:t>
    </dgm:pt>
    <dgm:pt modelId="{41E3F3E7-645A-47AE-B2AB-E2DE5FE5B0AB}" type="parTrans" cxnId="{ECF52754-8BA3-4638-BA23-68D6DE5FBB5A}">
      <dgm:prSet/>
      <dgm:spPr/>
      <dgm:t>
        <a:bodyPr/>
        <a:lstStyle/>
        <a:p>
          <a:endParaRPr lang="en-US"/>
        </a:p>
      </dgm:t>
    </dgm:pt>
    <dgm:pt modelId="{32716F8E-79A9-436F-BA73-9A642C3FDF3F}" type="sibTrans" cxnId="{ECF52754-8BA3-4638-BA23-68D6DE5FBB5A}">
      <dgm:prSet/>
      <dgm:spPr/>
      <dgm:t>
        <a:bodyPr/>
        <a:lstStyle/>
        <a:p>
          <a:endParaRPr lang="en-US"/>
        </a:p>
      </dgm:t>
    </dgm:pt>
    <dgm:pt modelId="{DFD0F47E-0566-4467-90DF-4AE55684FA0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sz="1400" dirty="0">
              <a:latin typeface="SassoonPrimaryInfant"/>
            </a:rPr>
            <a:t>Topic</a:t>
          </a:r>
          <a:r>
            <a:rPr lang="en-GB" sz="1400" dirty="0"/>
            <a:t> learning (e.g. history, geography, science)</a:t>
          </a:r>
          <a:endParaRPr lang="en-US" sz="1400" dirty="0"/>
        </a:p>
      </dgm:t>
    </dgm:pt>
    <dgm:pt modelId="{AA64DAFC-FDE1-4693-A21A-34A937A3A7C4}" type="parTrans" cxnId="{44E13CC7-97BA-432E-98A6-4AEF55CA22FB}">
      <dgm:prSet/>
      <dgm:spPr/>
      <dgm:t>
        <a:bodyPr/>
        <a:lstStyle/>
        <a:p>
          <a:endParaRPr lang="en-US"/>
        </a:p>
      </dgm:t>
    </dgm:pt>
    <dgm:pt modelId="{4CE0EE4B-2E1A-4A1D-A402-62C8C8FC4B6D}" type="sibTrans" cxnId="{44E13CC7-97BA-432E-98A6-4AEF55CA22FB}">
      <dgm:prSet/>
      <dgm:spPr/>
      <dgm:t>
        <a:bodyPr/>
        <a:lstStyle/>
        <a:p>
          <a:endParaRPr lang="en-US"/>
        </a:p>
      </dgm:t>
    </dgm:pt>
    <dgm:pt modelId="{AC0E340C-72C2-46FC-B0EF-01854E68561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sz="1400" dirty="0"/>
            <a:t>Maths</a:t>
          </a:r>
          <a:endParaRPr lang="en-US" sz="1400" dirty="0"/>
        </a:p>
      </dgm:t>
    </dgm:pt>
    <dgm:pt modelId="{55ED96C8-932F-4B95-803F-C7AD9916EF11}" type="parTrans" cxnId="{5969E18A-F434-4BED-9C00-D235F2383238}">
      <dgm:prSet/>
      <dgm:spPr/>
      <dgm:t>
        <a:bodyPr/>
        <a:lstStyle/>
        <a:p>
          <a:endParaRPr lang="en-US"/>
        </a:p>
      </dgm:t>
    </dgm:pt>
    <dgm:pt modelId="{F07C3CC7-B50C-4596-A2B9-E24160C0C78D}" type="sibTrans" cxnId="{5969E18A-F434-4BED-9C00-D235F2383238}">
      <dgm:prSet/>
      <dgm:spPr/>
      <dgm:t>
        <a:bodyPr/>
        <a:lstStyle/>
        <a:p>
          <a:endParaRPr lang="en-US"/>
        </a:p>
      </dgm:t>
    </dgm:pt>
    <dgm:pt modelId="{7FD7FBE6-896F-4944-A958-6AAF9B933EB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You can complete the tasks in your own time—flexibility is key!</a:t>
          </a:r>
          <a:endParaRPr lang="en-US" dirty="0"/>
        </a:p>
      </dgm:t>
    </dgm:pt>
    <dgm:pt modelId="{E6D38982-8460-4C22-86AC-BFB3BF8C2417}" type="parTrans" cxnId="{65F1B107-8A21-4385-ACB1-8DA34529B133}">
      <dgm:prSet/>
      <dgm:spPr/>
      <dgm:t>
        <a:bodyPr/>
        <a:lstStyle/>
        <a:p>
          <a:endParaRPr lang="en-US"/>
        </a:p>
      </dgm:t>
    </dgm:pt>
    <dgm:pt modelId="{77769723-B703-4D1D-B512-13C0F9706BBA}" type="sibTrans" cxnId="{65F1B107-8A21-4385-ACB1-8DA34529B133}">
      <dgm:prSet/>
      <dgm:spPr/>
      <dgm:t>
        <a:bodyPr/>
        <a:lstStyle/>
        <a:p>
          <a:endParaRPr lang="en-US"/>
        </a:p>
      </dgm:t>
    </dgm:pt>
    <dgm:pt modelId="{E95DB1C6-B56A-445F-A8ED-A80BC0AD1071}" type="pres">
      <dgm:prSet presAssocID="{52CD9CDB-17E9-4EC2-984F-C29223DDA710}" presName="root" presStyleCnt="0">
        <dgm:presLayoutVars>
          <dgm:dir/>
          <dgm:resizeHandles val="exact"/>
        </dgm:presLayoutVars>
      </dgm:prSet>
      <dgm:spPr/>
    </dgm:pt>
    <dgm:pt modelId="{F813B30C-DBAC-4458-BAE4-DFC3528B5442}" type="pres">
      <dgm:prSet presAssocID="{FF302090-B073-49E3-B484-57BE87E7C259}" presName="compNode" presStyleCnt="0"/>
      <dgm:spPr/>
    </dgm:pt>
    <dgm:pt modelId="{1373EDFA-DE6B-4500-92DA-0F58382F3927}" type="pres">
      <dgm:prSet presAssocID="{FF302090-B073-49E3-B484-57BE87E7C259}" presName="bgRect" presStyleLbl="bgShp" presStyleIdx="0" presStyleCnt="3"/>
      <dgm:spPr/>
    </dgm:pt>
    <dgm:pt modelId="{29BD0684-6D4F-44C1-8B8D-70E06B698CDE}" type="pres">
      <dgm:prSet presAssocID="{FF302090-B073-49E3-B484-57BE87E7C25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49C5506-DEDF-4ABA-8234-C118ED627422}" type="pres">
      <dgm:prSet presAssocID="{FF302090-B073-49E3-B484-57BE87E7C259}" presName="spaceRect" presStyleCnt="0"/>
      <dgm:spPr/>
    </dgm:pt>
    <dgm:pt modelId="{037E0A6F-0DEF-40AE-9A6B-5D11A31E9358}" type="pres">
      <dgm:prSet presAssocID="{FF302090-B073-49E3-B484-57BE87E7C259}" presName="parTx" presStyleLbl="revTx" presStyleIdx="0" presStyleCnt="4">
        <dgm:presLayoutVars>
          <dgm:chMax val="0"/>
          <dgm:chPref val="0"/>
        </dgm:presLayoutVars>
      </dgm:prSet>
      <dgm:spPr/>
    </dgm:pt>
    <dgm:pt modelId="{7EC25771-95AD-4172-B7F5-3BDB0EBED2A4}" type="pres">
      <dgm:prSet presAssocID="{E70D5CE7-F0FF-47E6-96CA-1E59CA0158E3}" presName="sibTrans" presStyleCnt="0"/>
      <dgm:spPr/>
    </dgm:pt>
    <dgm:pt modelId="{1AAF4036-E037-492A-A26A-4EBCAEC9263A}" type="pres">
      <dgm:prSet presAssocID="{C111B72F-8948-42DA-999F-763C51EE2248}" presName="compNode" presStyleCnt="0"/>
      <dgm:spPr/>
    </dgm:pt>
    <dgm:pt modelId="{D9409D53-7395-4215-AC8C-5EE8B18879E0}" type="pres">
      <dgm:prSet presAssocID="{C111B72F-8948-42DA-999F-763C51EE2248}" presName="bgRect" presStyleLbl="bgShp" presStyleIdx="1" presStyleCnt="3"/>
      <dgm:spPr/>
    </dgm:pt>
    <dgm:pt modelId="{9A5A22E0-4CF5-4793-B4DF-11A021978113}" type="pres">
      <dgm:prSet presAssocID="{C111B72F-8948-42DA-999F-763C51EE224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E634C9BC-C018-4CC6-97F7-3EE61EBA527C}" type="pres">
      <dgm:prSet presAssocID="{C111B72F-8948-42DA-999F-763C51EE2248}" presName="spaceRect" presStyleCnt="0"/>
      <dgm:spPr/>
    </dgm:pt>
    <dgm:pt modelId="{63C366B6-4EDE-4877-B467-F2CE51E13CD5}" type="pres">
      <dgm:prSet presAssocID="{C111B72F-8948-42DA-999F-763C51EE2248}" presName="parTx" presStyleLbl="revTx" presStyleIdx="1" presStyleCnt="4">
        <dgm:presLayoutVars>
          <dgm:chMax val="0"/>
          <dgm:chPref val="0"/>
        </dgm:presLayoutVars>
      </dgm:prSet>
      <dgm:spPr/>
    </dgm:pt>
    <dgm:pt modelId="{E2EDEA75-0548-4C6B-A9C0-D2BA8189F10B}" type="pres">
      <dgm:prSet presAssocID="{C111B72F-8948-42DA-999F-763C51EE2248}" presName="desTx" presStyleLbl="revTx" presStyleIdx="2" presStyleCnt="4">
        <dgm:presLayoutVars/>
      </dgm:prSet>
      <dgm:spPr/>
    </dgm:pt>
    <dgm:pt modelId="{9FB274F8-5019-4186-B33F-E5BAE398CB56}" type="pres">
      <dgm:prSet presAssocID="{ADC5BBD3-0BA2-4289-B2BA-59837EE93C60}" presName="sibTrans" presStyleCnt="0"/>
      <dgm:spPr/>
    </dgm:pt>
    <dgm:pt modelId="{741B21E3-03BE-43D0-97E0-0830B475FEC7}" type="pres">
      <dgm:prSet presAssocID="{7FD7FBE6-896F-4944-A958-6AAF9B933EBF}" presName="compNode" presStyleCnt="0"/>
      <dgm:spPr/>
    </dgm:pt>
    <dgm:pt modelId="{C9ED6508-7BAF-4E92-8B28-4444663EB131}" type="pres">
      <dgm:prSet presAssocID="{7FD7FBE6-896F-4944-A958-6AAF9B933EBF}" presName="bgRect" presStyleLbl="bgShp" presStyleIdx="2" presStyleCnt="3"/>
      <dgm:spPr/>
    </dgm:pt>
    <dgm:pt modelId="{C74841D0-6C60-439E-999F-13E09FD44162}" type="pres">
      <dgm:prSet presAssocID="{7FD7FBE6-896F-4944-A958-6AAF9B933EB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1B94B131-7786-44C3-8EED-1327CA4B3775}" type="pres">
      <dgm:prSet presAssocID="{7FD7FBE6-896F-4944-A958-6AAF9B933EBF}" presName="spaceRect" presStyleCnt="0"/>
      <dgm:spPr/>
    </dgm:pt>
    <dgm:pt modelId="{3E956C84-B812-49CE-8BAE-938658902DB1}" type="pres">
      <dgm:prSet presAssocID="{7FD7FBE6-896F-4944-A958-6AAF9B933EB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65F1B107-8A21-4385-ACB1-8DA34529B133}" srcId="{52CD9CDB-17E9-4EC2-984F-C29223DDA710}" destId="{7FD7FBE6-896F-4944-A958-6AAF9B933EBF}" srcOrd="2" destOrd="0" parTransId="{E6D38982-8460-4C22-86AC-BFB3BF8C2417}" sibTransId="{77769723-B703-4D1D-B512-13C0F9706BBA}"/>
    <dgm:cxn modelId="{096EB71B-E5B7-459B-9D6E-3A35863ABE14}" type="presOf" srcId="{5A0FC7E5-719D-4A91-A06E-B824F1B8EB51}" destId="{E2EDEA75-0548-4C6B-A9C0-D2BA8189F10B}" srcOrd="0" destOrd="0" presId="urn:microsoft.com/office/officeart/2018/2/layout/IconVerticalSolidList"/>
    <dgm:cxn modelId="{057A572C-59DC-495B-8662-4BAA7E76980D}" type="presOf" srcId="{AD626670-C4A1-4FFA-A129-4DE11F7948BA}" destId="{E2EDEA75-0548-4C6B-A9C0-D2BA8189F10B}" srcOrd="0" destOrd="1" presId="urn:microsoft.com/office/officeart/2018/2/layout/IconVerticalSolidList"/>
    <dgm:cxn modelId="{431B545D-FD6F-4C3F-BAB4-8D7CF6629122}" type="presOf" srcId="{AC0E340C-72C2-46FC-B0EF-01854E685618}" destId="{E2EDEA75-0548-4C6B-A9C0-D2BA8189F10B}" srcOrd="0" destOrd="3" presId="urn:microsoft.com/office/officeart/2018/2/layout/IconVerticalSolidList"/>
    <dgm:cxn modelId="{ECF52754-8BA3-4638-BA23-68D6DE5FBB5A}" srcId="{C111B72F-8948-42DA-999F-763C51EE2248}" destId="{AD626670-C4A1-4FFA-A129-4DE11F7948BA}" srcOrd="1" destOrd="0" parTransId="{41E3F3E7-645A-47AE-B2AB-E2DE5FE5B0AB}" sibTransId="{32716F8E-79A9-436F-BA73-9A642C3FDF3F}"/>
    <dgm:cxn modelId="{12A2417E-1F9C-4758-813E-845927529942}" srcId="{52CD9CDB-17E9-4EC2-984F-C29223DDA710}" destId="{C111B72F-8948-42DA-999F-763C51EE2248}" srcOrd="1" destOrd="0" parTransId="{ABB6EE66-8B5E-434B-A9DA-984D29BDDD58}" sibTransId="{ADC5BBD3-0BA2-4289-B2BA-59837EE93C60}"/>
    <dgm:cxn modelId="{5969E18A-F434-4BED-9C00-D235F2383238}" srcId="{C111B72F-8948-42DA-999F-763C51EE2248}" destId="{AC0E340C-72C2-46FC-B0EF-01854E685618}" srcOrd="3" destOrd="0" parTransId="{55ED96C8-932F-4B95-803F-C7AD9916EF11}" sibTransId="{F07C3CC7-B50C-4596-A2B9-E24160C0C78D}"/>
    <dgm:cxn modelId="{B1B90897-91CC-46FF-B72D-F9A75A01BC69}" type="presOf" srcId="{DFD0F47E-0566-4467-90DF-4AE55684FA02}" destId="{E2EDEA75-0548-4C6B-A9C0-D2BA8189F10B}" srcOrd="0" destOrd="2" presId="urn:microsoft.com/office/officeart/2018/2/layout/IconVerticalSolidList"/>
    <dgm:cxn modelId="{DDF42F97-DEAC-4E7E-8F77-6DE84B716BFA}" type="presOf" srcId="{7FD7FBE6-896F-4944-A958-6AAF9B933EBF}" destId="{3E956C84-B812-49CE-8BAE-938658902DB1}" srcOrd="0" destOrd="0" presId="urn:microsoft.com/office/officeart/2018/2/layout/IconVerticalSolidList"/>
    <dgm:cxn modelId="{B37927A4-40E5-4ABD-A0EE-B7D8D0527AC4}" type="presOf" srcId="{52CD9CDB-17E9-4EC2-984F-C29223DDA710}" destId="{E95DB1C6-B56A-445F-A8ED-A80BC0AD1071}" srcOrd="0" destOrd="0" presId="urn:microsoft.com/office/officeart/2018/2/layout/IconVerticalSolidList"/>
    <dgm:cxn modelId="{D67CF7B1-20E3-4ECB-AA33-366367CD7923}" srcId="{52CD9CDB-17E9-4EC2-984F-C29223DDA710}" destId="{FF302090-B073-49E3-B484-57BE87E7C259}" srcOrd="0" destOrd="0" parTransId="{8C7C5378-761A-40B7-A532-0589BBCD5037}" sibTransId="{E70D5CE7-F0FF-47E6-96CA-1E59CA0158E3}"/>
    <dgm:cxn modelId="{44E13CC7-97BA-432E-98A6-4AEF55CA22FB}" srcId="{C111B72F-8948-42DA-999F-763C51EE2248}" destId="{DFD0F47E-0566-4467-90DF-4AE55684FA02}" srcOrd="2" destOrd="0" parTransId="{AA64DAFC-FDE1-4693-A21A-34A937A3A7C4}" sibTransId="{4CE0EE4B-2E1A-4A1D-A402-62C8C8FC4B6D}"/>
    <dgm:cxn modelId="{7E2658CB-CC16-41A8-9CCE-656348FAE368}" type="presOf" srcId="{FF302090-B073-49E3-B484-57BE87E7C259}" destId="{037E0A6F-0DEF-40AE-9A6B-5D11A31E9358}" srcOrd="0" destOrd="0" presId="urn:microsoft.com/office/officeart/2018/2/layout/IconVerticalSolidList"/>
    <dgm:cxn modelId="{39672BF1-9A96-405C-A284-05F7A499DD77}" srcId="{C111B72F-8948-42DA-999F-763C51EE2248}" destId="{5A0FC7E5-719D-4A91-A06E-B824F1B8EB51}" srcOrd="0" destOrd="0" parTransId="{D7A8D629-4484-4C91-905C-6C403B511FAC}" sibTransId="{84367191-C864-4F96-9DDC-43DC05359B36}"/>
    <dgm:cxn modelId="{9B4E8DF1-B82D-4B3C-B1E6-BA16A62E14B4}" type="presOf" srcId="{C111B72F-8948-42DA-999F-763C51EE2248}" destId="{63C366B6-4EDE-4877-B467-F2CE51E13CD5}" srcOrd="0" destOrd="0" presId="urn:microsoft.com/office/officeart/2018/2/layout/IconVerticalSolidList"/>
    <dgm:cxn modelId="{FC74C145-D98E-4377-B8BB-23AB5023B6AC}" type="presParOf" srcId="{E95DB1C6-B56A-445F-A8ED-A80BC0AD1071}" destId="{F813B30C-DBAC-4458-BAE4-DFC3528B5442}" srcOrd="0" destOrd="0" presId="urn:microsoft.com/office/officeart/2018/2/layout/IconVerticalSolidList"/>
    <dgm:cxn modelId="{912E55E6-3D17-4FD4-851A-2ACB7B0FC303}" type="presParOf" srcId="{F813B30C-DBAC-4458-BAE4-DFC3528B5442}" destId="{1373EDFA-DE6B-4500-92DA-0F58382F3927}" srcOrd="0" destOrd="0" presId="urn:microsoft.com/office/officeart/2018/2/layout/IconVerticalSolidList"/>
    <dgm:cxn modelId="{06B4929B-C4D4-4B0F-B41C-492D45D8DF6F}" type="presParOf" srcId="{F813B30C-DBAC-4458-BAE4-DFC3528B5442}" destId="{29BD0684-6D4F-44C1-8B8D-70E06B698CDE}" srcOrd="1" destOrd="0" presId="urn:microsoft.com/office/officeart/2018/2/layout/IconVerticalSolidList"/>
    <dgm:cxn modelId="{E2F25AA9-FB9C-4676-95F4-5F9C8A14AC20}" type="presParOf" srcId="{F813B30C-DBAC-4458-BAE4-DFC3528B5442}" destId="{E49C5506-DEDF-4ABA-8234-C118ED627422}" srcOrd="2" destOrd="0" presId="urn:microsoft.com/office/officeart/2018/2/layout/IconVerticalSolidList"/>
    <dgm:cxn modelId="{1B87BBC4-1B4B-42EC-B406-E4F6F3ABEE26}" type="presParOf" srcId="{F813B30C-DBAC-4458-BAE4-DFC3528B5442}" destId="{037E0A6F-0DEF-40AE-9A6B-5D11A31E9358}" srcOrd="3" destOrd="0" presId="urn:microsoft.com/office/officeart/2018/2/layout/IconVerticalSolidList"/>
    <dgm:cxn modelId="{9946C5EB-A7D2-4808-B9AC-FB3E4EFB8529}" type="presParOf" srcId="{E95DB1C6-B56A-445F-A8ED-A80BC0AD1071}" destId="{7EC25771-95AD-4172-B7F5-3BDB0EBED2A4}" srcOrd="1" destOrd="0" presId="urn:microsoft.com/office/officeart/2018/2/layout/IconVerticalSolidList"/>
    <dgm:cxn modelId="{167C2A89-EDAB-4E26-B549-7E726F510B17}" type="presParOf" srcId="{E95DB1C6-B56A-445F-A8ED-A80BC0AD1071}" destId="{1AAF4036-E037-492A-A26A-4EBCAEC9263A}" srcOrd="2" destOrd="0" presId="urn:microsoft.com/office/officeart/2018/2/layout/IconVerticalSolidList"/>
    <dgm:cxn modelId="{94285859-BE29-4EDE-893F-EC7463698227}" type="presParOf" srcId="{1AAF4036-E037-492A-A26A-4EBCAEC9263A}" destId="{D9409D53-7395-4215-AC8C-5EE8B18879E0}" srcOrd="0" destOrd="0" presId="urn:microsoft.com/office/officeart/2018/2/layout/IconVerticalSolidList"/>
    <dgm:cxn modelId="{69FFE989-BCA4-44BB-B079-EE29435BFAB9}" type="presParOf" srcId="{1AAF4036-E037-492A-A26A-4EBCAEC9263A}" destId="{9A5A22E0-4CF5-4793-B4DF-11A021978113}" srcOrd="1" destOrd="0" presId="urn:microsoft.com/office/officeart/2018/2/layout/IconVerticalSolidList"/>
    <dgm:cxn modelId="{92FA91AD-34AD-4C60-B69B-6772BC1A9AA7}" type="presParOf" srcId="{1AAF4036-E037-492A-A26A-4EBCAEC9263A}" destId="{E634C9BC-C018-4CC6-97F7-3EE61EBA527C}" srcOrd="2" destOrd="0" presId="urn:microsoft.com/office/officeart/2018/2/layout/IconVerticalSolidList"/>
    <dgm:cxn modelId="{745FD57C-6D4A-4430-85E0-3829B5D617AA}" type="presParOf" srcId="{1AAF4036-E037-492A-A26A-4EBCAEC9263A}" destId="{63C366B6-4EDE-4877-B467-F2CE51E13CD5}" srcOrd="3" destOrd="0" presId="urn:microsoft.com/office/officeart/2018/2/layout/IconVerticalSolidList"/>
    <dgm:cxn modelId="{01174B4F-0B24-4D60-9132-04BFA6BFE8DD}" type="presParOf" srcId="{1AAF4036-E037-492A-A26A-4EBCAEC9263A}" destId="{E2EDEA75-0548-4C6B-A9C0-D2BA8189F10B}" srcOrd="4" destOrd="0" presId="urn:microsoft.com/office/officeart/2018/2/layout/IconVerticalSolidList"/>
    <dgm:cxn modelId="{A463BD32-9B08-481C-9AAB-C09686B47D83}" type="presParOf" srcId="{E95DB1C6-B56A-445F-A8ED-A80BC0AD1071}" destId="{9FB274F8-5019-4186-B33F-E5BAE398CB56}" srcOrd="3" destOrd="0" presId="urn:microsoft.com/office/officeart/2018/2/layout/IconVerticalSolidList"/>
    <dgm:cxn modelId="{5084F0DA-FAA5-4247-8351-7CCF0BCB5F22}" type="presParOf" srcId="{E95DB1C6-B56A-445F-A8ED-A80BC0AD1071}" destId="{741B21E3-03BE-43D0-97E0-0830B475FEC7}" srcOrd="4" destOrd="0" presId="urn:microsoft.com/office/officeart/2018/2/layout/IconVerticalSolidList"/>
    <dgm:cxn modelId="{0C59F1B0-72F1-4022-9D36-A66BB506BCD8}" type="presParOf" srcId="{741B21E3-03BE-43D0-97E0-0830B475FEC7}" destId="{C9ED6508-7BAF-4E92-8B28-4444663EB131}" srcOrd="0" destOrd="0" presId="urn:microsoft.com/office/officeart/2018/2/layout/IconVerticalSolidList"/>
    <dgm:cxn modelId="{3CB022F5-FD2E-4A72-9622-687AEBDD3E5F}" type="presParOf" srcId="{741B21E3-03BE-43D0-97E0-0830B475FEC7}" destId="{C74841D0-6C60-439E-999F-13E09FD44162}" srcOrd="1" destOrd="0" presId="urn:microsoft.com/office/officeart/2018/2/layout/IconVerticalSolidList"/>
    <dgm:cxn modelId="{89C8E9FF-6A35-4CED-83F9-ABFABD2B30A5}" type="presParOf" srcId="{741B21E3-03BE-43D0-97E0-0830B475FEC7}" destId="{1B94B131-7786-44C3-8EED-1327CA4B3775}" srcOrd="2" destOrd="0" presId="urn:microsoft.com/office/officeart/2018/2/layout/IconVerticalSolidList"/>
    <dgm:cxn modelId="{931BB774-5700-4087-B126-148686DCAEF6}" type="presParOf" srcId="{741B21E3-03BE-43D0-97E0-0830B475FEC7}" destId="{3E956C84-B812-49CE-8BAE-938658902DB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88E598-8076-4CEB-904B-C8A134BD394A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28BAC17-30C1-4C8F-9251-B3DE4874A9FA}">
      <dgm:prSet/>
      <dgm:spPr/>
      <dgm:t>
        <a:bodyPr/>
        <a:lstStyle/>
        <a:p>
          <a:r>
            <a:rPr lang="en-GB"/>
            <a:t>Strengthens the link between home and school</a:t>
          </a:r>
          <a:endParaRPr lang="en-US"/>
        </a:p>
      </dgm:t>
    </dgm:pt>
    <dgm:pt modelId="{990AE1ED-2D37-43AF-840E-7AC3E99AD1A3}" type="parTrans" cxnId="{8D8D1D33-8A7A-4761-95B8-EAFF4659AE14}">
      <dgm:prSet/>
      <dgm:spPr/>
      <dgm:t>
        <a:bodyPr/>
        <a:lstStyle/>
        <a:p>
          <a:endParaRPr lang="en-US"/>
        </a:p>
      </dgm:t>
    </dgm:pt>
    <dgm:pt modelId="{A5596001-E240-4D90-9C1C-B0E83819FB4A}" type="sibTrans" cxnId="{8D8D1D33-8A7A-4761-95B8-EAFF4659AE14}">
      <dgm:prSet/>
      <dgm:spPr/>
      <dgm:t>
        <a:bodyPr/>
        <a:lstStyle/>
        <a:p>
          <a:endParaRPr lang="en-US"/>
        </a:p>
      </dgm:t>
    </dgm:pt>
    <dgm:pt modelId="{9C9857E3-F3AC-4B56-B7B3-55006204361A}">
      <dgm:prSet/>
      <dgm:spPr/>
      <dgm:t>
        <a:bodyPr/>
        <a:lstStyle/>
        <a:p>
          <a:r>
            <a:rPr lang="en-GB"/>
            <a:t>Supports class learning in fun and inspiring ways</a:t>
          </a:r>
          <a:endParaRPr lang="en-US"/>
        </a:p>
      </dgm:t>
    </dgm:pt>
    <dgm:pt modelId="{06C7CCFA-0FA8-4A66-A84A-191C2C9B7E26}" type="parTrans" cxnId="{827E938D-3E37-4754-9F7E-AD36D874664B}">
      <dgm:prSet/>
      <dgm:spPr/>
      <dgm:t>
        <a:bodyPr/>
        <a:lstStyle/>
        <a:p>
          <a:endParaRPr lang="en-US"/>
        </a:p>
      </dgm:t>
    </dgm:pt>
    <dgm:pt modelId="{C6B4F990-4A16-49DC-9D1F-6B866B0874A3}" type="sibTrans" cxnId="{827E938D-3E37-4754-9F7E-AD36D874664B}">
      <dgm:prSet/>
      <dgm:spPr/>
      <dgm:t>
        <a:bodyPr/>
        <a:lstStyle/>
        <a:p>
          <a:endParaRPr lang="en-US"/>
        </a:p>
      </dgm:t>
    </dgm:pt>
    <dgm:pt modelId="{61A33843-9450-4F2B-B382-0E85C1549768}">
      <dgm:prSet/>
      <dgm:spPr/>
      <dgm:t>
        <a:bodyPr/>
        <a:lstStyle/>
        <a:p>
          <a:r>
            <a:rPr lang="en-GB"/>
            <a:t>Gives children space to:</a:t>
          </a:r>
          <a:endParaRPr lang="en-US"/>
        </a:p>
      </dgm:t>
    </dgm:pt>
    <dgm:pt modelId="{C3CB2DD6-8EED-4DE2-AF31-E23CC1C4B687}" type="parTrans" cxnId="{3D9FAF3E-C92B-4B82-80CF-81709B80755C}">
      <dgm:prSet/>
      <dgm:spPr/>
      <dgm:t>
        <a:bodyPr/>
        <a:lstStyle/>
        <a:p>
          <a:endParaRPr lang="en-US"/>
        </a:p>
      </dgm:t>
    </dgm:pt>
    <dgm:pt modelId="{4D12734C-6E24-486B-A9F0-9A17E5BD6CD0}" type="sibTrans" cxnId="{3D9FAF3E-C92B-4B82-80CF-81709B80755C}">
      <dgm:prSet/>
      <dgm:spPr/>
      <dgm:t>
        <a:bodyPr/>
        <a:lstStyle/>
        <a:p>
          <a:endParaRPr lang="en-US"/>
        </a:p>
      </dgm:t>
    </dgm:pt>
    <dgm:pt modelId="{628DBF53-F39F-4658-B117-0F20298A5C46}">
      <dgm:prSet/>
      <dgm:spPr/>
      <dgm:t>
        <a:bodyPr/>
        <a:lstStyle/>
        <a:p>
          <a:r>
            <a:rPr lang="en-GB"/>
            <a:t>Be creative</a:t>
          </a:r>
          <a:endParaRPr lang="en-US"/>
        </a:p>
      </dgm:t>
    </dgm:pt>
    <dgm:pt modelId="{09E322CB-C850-4522-815B-84914035D662}" type="parTrans" cxnId="{06CDA356-EBC8-4BCC-AD02-AA8C731DEA30}">
      <dgm:prSet/>
      <dgm:spPr/>
      <dgm:t>
        <a:bodyPr/>
        <a:lstStyle/>
        <a:p>
          <a:endParaRPr lang="en-US"/>
        </a:p>
      </dgm:t>
    </dgm:pt>
    <dgm:pt modelId="{A53D0410-099F-4D6D-8692-1332E2A39226}" type="sibTrans" cxnId="{06CDA356-EBC8-4BCC-AD02-AA8C731DEA30}">
      <dgm:prSet/>
      <dgm:spPr/>
      <dgm:t>
        <a:bodyPr/>
        <a:lstStyle/>
        <a:p>
          <a:endParaRPr lang="en-US"/>
        </a:p>
      </dgm:t>
    </dgm:pt>
    <dgm:pt modelId="{BCD506B8-0C56-4DA6-91B1-7D1D59A7FAB0}">
      <dgm:prSet/>
      <dgm:spPr/>
      <dgm:t>
        <a:bodyPr/>
        <a:lstStyle/>
        <a:p>
          <a:r>
            <a:rPr lang="en-GB"/>
            <a:t>Get outdoors</a:t>
          </a:r>
          <a:endParaRPr lang="en-US"/>
        </a:p>
      </dgm:t>
    </dgm:pt>
    <dgm:pt modelId="{A392E67D-4C70-49E7-AFAA-CEAC94F9CF45}" type="parTrans" cxnId="{093C3ED8-F62A-41B9-8354-84912D8843E2}">
      <dgm:prSet/>
      <dgm:spPr/>
      <dgm:t>
        <a:bodyPr/>
        <a:lstStyle/>
        <a:p>
          <a:endParaRPr lang="en-US"/>
        </a:p>
      </dgm:t>
    </dgm:pt>
    <dgm:pt modelId="{D9FCABE4-516E-48AD-8B5E-A8DD8FC2DCA6}" type="sibTrans" cxnId="{093C3ED8-F62A-41B9-8354-84912D8843E2}">
      <dgm:prSet/>
      <dgm:spPr/>
      <dgm:t>
        <a:bodyPr/>
        <a:lstStyle/>
        <a:p>
          <a:endParaRPr lang="en-US"/>
        </a:p>
      </dgm:t>
    </dgm:pt>
    <dgm:pt modelId="{10580B9A-1E0E-445B-BED0-1C88F9C5A81C}">
      <dgm:prSet/>
      <dgm:spPr/>
      <dgm:t>
        <a:bodyPr/>
        <a:lstStyle/>
        <a:p>
          <a:r>
            <a:rPr lang="en-GB"/>
            <a:t>Talk with their families</a:t>
          </a:r>
          <a:endParaRPr lang="en-US"/>
        </a:p>
      </dgm:t>
    </dgm:pt>
    <dgm:pt modelId="{38BD699A-0584-44AC-9AA4-690F901F2974}" type="parTrans" cxnId="{F11BEFD4-E0F8-4672-90EE-772D3428FCD8}">
      <dgm:prSet/>
      <dgm:spPr/>
      <dgm:t>
        <a:bodyPr/>
        <a:lstStyle/>
        <a:p>
          <a:endParaRPr lang="en-US"/>
        </a:p>
      </dgm:t>
    </dgm:pt>
    <dgm:pt modelId="{475404B6-633B-462F-9083-1E360DF3D851}" type="sibTrans" cxnId="{F11BEFD4-E0F8-4672-90EE-772D3428FCD8}">
      <dgm:prSet/>
      <dgm:spPr/>
      <dgm:t>
        <a:bodyPr/>
        <a:lstStyle/>
        <a:p>
          <a:endParaRPr lang="en-US"/>
        </a:p>
      </dgm:t>
    </dgm:pt>
    <dgm:pt modelId="{CB327A18-CC01-460C-A699-DFEAC81969C7}">
      <dgm:prSet/>
      <dgm:spPr/>
      <dgm:t>
        <a:bodyPr/>
        <a:lstStyle/>
        <a:p>
          <a:r>
            <a:rPr lang="en-GB"/>
            <a:t>Celebrate their progress</a:t>
          </a:r>
          <a:endParaRPr lang="en-US"/>
        </a:p>
      </dgm:t>
    </dgm:pt>
    <dgm:pt modelId="{F8AF47AC-3D03-430D-AA8B-6EB3B7576498}" type="parTrans" cxnId="{2537155D-9C84-463D-B86C-F153362C61E3}">
      <dgm:prSet/>
      <dgm:spPr/>
      <dgm:t>
        <a:bodyPr/>
        <a:lstStyle/>
        <a:p>
          <a:endParaRPr lang="en-US"/>
        </a:p>
      </dgm:t>
    </dgm:pt>
    <dgm:pt modelId="{B5F12961-9609-46CA-80B9-4ECA8B10F178}" type="sibTrans" cxnId="{2537155D-9C84-463D-B86C-F153362C61E3}">
      <dgm:prSet/>
      <dgm:spPr/>
      <dgm:t>
        <a:bodyPr/>
        <a:lstStyle/>
        <a:p>
          <a:endParaRPr lang="en-US"/>
        </a:p>
      </dgm:t>
    </dgm:pt>
    <dgm:pt modelId="{ABFF84A9-2DC8-498D-91D2-6DF71A85406E}" type="pres">
      <dgm:prSet presAssocID="{FD88E598-8076-4CEB-904B-C8A134BD394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A8BD81E-4990-419E-9C2A-CA5753F11619}" type="pres">
      <dgm:prSet presAssocID="{F28BAC17-30C1-4C8F-9251-B3DE4874A9FA}" presName="hierRoot1" presStyleCnt="0"/>
      <dgm:spPr/>
    </dgm:pt>
    <dgm:pt modelId="{427C3113-765B-4802-89F8-EF70E1C7D6E4}" type="pres">
      <dgm:prSet presAssocID="{F28BAC17-30C1-4C8F-9251-B3DE4874A9FA}" presName="composite" presStyleCnt="0"/>
      <dgm:spPr/>
    </dgm:pt>
    <dgm:pt modelId="{ACFCC8ED-4DD8-41BB-A843-8C732F304D6B}" type="pres">
      <dgm:prSet presAssocID="{F28BAC17-30C1-4C8F-9251-B3DE4874A9FA}" presName="background" presStyleLbl="node0" presStyleIdx="0" presStyleCnt="3"/>
      <dgm:spPr/>
    </dgm:pt>
    <dgm:pt modelId="{84E7FD48-E28C-45D1-B00B-C467382A3F37}" type="pres">
      <dgm:prSet presAssocID="{F28BAC17-30C1-4C8F-9251-B3DE4874A9FA}" presName="text" presStyleLbl="fgAcc0" presStyleIdx="0" presStyleCnt="3">
        <dgm:presLayoutVars>
          <dgm:chPref val="3"/>
        </dgm:presLayoutVars>
      </dgm:prSet>
      <dgm:spPr/>
    </dgm:pt>
    <dgm:pt modelId="{D9541033-97B5-4F3F-AFCE-55D19102056F}" type="pres">
      <dgm:prSet presAssocID="{F28BAC17-30C1-4C8F-9251-B3DE4874A9FA}" presName="hierChild2" presStyleCnt="0"/>
      <dgm:spPr/>
    </dgm:pt>
    <dgm:pt modelId="{84C23E66-E2A0-4CE7-BE78-C99557DE7C64}" type="pres">
      <dgm:prSet presAssocID="{9C9857E3-F3AC-4B56-B7B3-55006204361A}" presName="hierRoot1" presStyleCnt="0"/>
      <dgm:spPr/>
    </dgm:pt>
    <dgm:pt modelId="{DABF22EB-F7B6-489B-81D4-951993F0F3A4}" type="pres">
      <dgm:prSet presAssocID="{9C9857E3-F3AC-4B56-B7B3-55006204361A}" presName="composite" presStyleCnt="0"/>
      <dgm:spPr/>
    </dgm:pt>
    <dgm:pt modelId="{D2B320EB-EFCD-465A-8B0C-9DED8284BB3A}" type="pres">
      <dgm:prSet presAssocID="{9C9857E3-F3AC-4B56-B7B3-55006204361A}" presName="background" presStyleLbl="node0" presStyleIdx="1" presStyleCnt="3"/>
      <dgm:spPr/>
    </dgm:pt>
    <dgm:pt modelId="{525448B7-EBCC-4F10-939E-DB07E2ADE623}" type="pres">
      <dgm:prSet presAssocID="{9C9857E3-F3AC-4B56-B7B3-55006204361A}" presName="text" presStyleLbl="fgAcc0" presStyleIdx="1" presStyleCnt="3">
        <dgm:presLayoutVars>
          <dgm:chPref val="3"/>
        </dgm:presLayoutVars>
      </dgm:prSet>
      <dgm:spPr/>
    </dgm:pt>
    <dgm:pt modelId="{12BD7C6D-59A3-4E1E-86C5-C96D2A0E0289}" type="pres">
      <dgm:prSet presAssocID="{9C9857E3-F3AC-4B56-B7B3-55006204361A}" presName="hierChild2" presStyleCnt="0"/>
      <dgm:spPr/>
    </dgm:pt>
    <dgm:pt modelId="{3F041A11-0965-4D46-9A83-EEBEAFB40EA8}" type="pres">
      <dgm:prSet presAssocID="{61A33843-9450-4F2B-B382-0E85C1549768}" presName="hierRoot1" presStyleCnt="0"/>
      <dgm:spPr/>
    </dgm:pt>
    <dgm:pt modelId="{34178717-09B3-480A-AF4A-9AE27712D9B4}" type="pres">
      <dgm:prSet presAssocID="{61A33843-9450-4F2B-B382-0E85C1549768}" presName="composite" presStyleCnt="0"/>
      <dgm:spPr/>
    </dgm:pt>
    <dgm:pt modelId="{19AD6880-7F56-4CA8-88EE-A24F77227969}" type="pres">
      <dgm:prSet presAssocID="{61A33843-9450-4F2B-B382-0E85C1549768}" presName="background" presStyleLbl="node0" presStyleIdx="2" presStyleCnt="3"/>
      <dgm:spPr/>
    </dgm:pt>
    <dgm:pt modelId="{C1B143D0-B588-4436-9B78-350C15041845}" type="pres">
      <dgm:prSet presAssocID="{61A33843-9450-4F2B-B382-0E85C1549768}" presName="text" presStyleLbl="fgAcc0" presStyleIdx="2" presStyleCnt="3">
        <dgm:presLayoutVars>
          <dgm:chPref val="3"/>
        </dgm:presLayoutVars>
      </dgm:prSet>
      <dgm:spPr/>
    </dgm:pt>
    <dgm:pt modelId="{355945B5-7FAD-4F09-A2D1-E1D0B6E55D54}" type="pres">
      <dgm:prSet presAssocID="{61A33843-9450-4F2B-B382-0E85C1549768}" presName="hierChild2" presStyleCnt="0"/>
      <dgm:spPr/>
    </dgm:pt>
    <dgm:pt modelId="{D924514F-11DA-4DC5-B198-D3969FADCBC7}" type="pres">
      <dgm:prSet presAssocID="{09E322CB-C850-4522-815B-84914035D662}" presName="Name10" presStyleLbl="parChTrans1D2" presStyleIdx="0" presStyleCnt="4"/>
      <dgm:spPr/>
    </dgm:pt>
    <dgm:pt modelId="{82029FD2-1EE7-4AC9-BEDB-2BFD1A0ED84D}" type="pres">
      <dgm:prSet presAssocID="{628DBF53-F39F-4658-B117-0F20298A5C46}" presName="hierRoot2" presStyleCnt="0"/>
      <dgm:spPr/>
    </dgm:pt>
    <dgm:pt modelId="{12302CBE-C6F4-49B9-84EC-1858E35E1E47}" type="pres">
      <dgm:prSet presAssocID="{628DBF53-F39F-4658-B117-0F20298A5C46}" presName="composite2" presStyleCnt="0"/>
      <dgm:spPr/>
    </dgm:pt>
    <dgm:pt modelId="{0D91FBAD-10A9-4328-A78A-B01BC50CFEEF}" type="pres">
      <dgm:prSet presAssocID="{628DBF53-F39F-4658-B117-0F20298A5C46}" presName="background2" presStyleLbl="node2" presStyleIdx="0" presStyleCnt="4"/>
      <dgm:spPr/>
    </dgm:pt>
    <dgm:pt modelId="{84DF41AB-6D16-4330-B83D-1DEFF839031C}" type="pres">
      <dgm:prSet presAssocID="{628DBF53-F39F-4658-B117-0F20298A5C46}" presName="text2" presStyleLbl="fgAcc2" presStyleIdx="0" presStyleCnt="4">
        <dgm:presLayoutVars>
          <dgm:chPref val="3"/>
        </dgm:presLayoutVars>
      </dgm:prSet>
      <dgm:spPr/>
    </dgm:pt>
    <dgm:pt modelId="{3EAF1236-9463-490C-8CF0-BBCF35BC4BC4}" type="pres">
      <dgm:prSet presAssocID="{628DBF53-F39F-4658-B117-0F20298A5C46}" presName="hierChild3" presStyleCnt="0"/>
      <dgm:spPr/>
    </dgm:pt>
    <dgm:pt modelId="{9E768420-FB7F-468A-A122-CCF78182E7A7}" type="pres">
      <dgm:prSet presAssocID="{A392E67D-4C70-49E7-AFAA-CEAC94F9CF45}" presName="Name10" presStyleLbl="parChTrans1D2" presStyleIdx="1" presStyleCnt="4"/>
      <dgm:spPr/>
    </dgm:pt>
    <dgm:pt modelId="{692BA9BE-C304-4B15-9589-3F44DBEE7D63}" type="pres">
      <dgm:prSet presAssocID="{BCD506B8-0C56-4DA6-91B1-7D1D59A7FAB0}" presName="hierRoot2" presStyleCnt="0"/>
      <dgm:spPr/>
    </dgm:pt>
    <dgm:pt modelId="{6F9ED86E-CE38-4EC3-860A-0DC458B8EAC4}" type="pres">
      <dgm:prSet presAssocID="{BCD506B8-0C56-4DA6-91B1-7D1D59A7FAB0}" presName="composite2" presStyleCnt="0"/>
      <dgm:spPr/>
    </dgm:pt>
    <dgm:pt modelId="{2277A38D-F371-4A25-B20F-45CA9560D04C}" type="pres">
      <dgm:prSet presAssocID="{BCD506B8-0C56-4DA6-91B1-7D1D59A7FAB0}" presName="background2" presStyleLbl="node2" presStyleIdx="1" presStyleCnt="4"/>
      <dgm:spPr/>
    </dgm:pt>
    <dgm:pt modelId="{25C162F0-BA26-481A-8165-98B7EA3A37F9}" type="pres">
      <dgm:prSet presAssocID="{BCD506B8-0C56-4DA6-91B1-7D1D59A7FAB0}" presName="text2" presStyleLbl="fgAcc2" presStyleIdx="1" presStyleCnt="4">
        <dgm:presLayoutVars>
          <dgm:chPref val="3"/>
        </dgm:presLayoutVars>
      </dgm:prSet>
      <dgm:spPr/>
    </dgm:pt>
    <dgm:pt modelId="{80A8304E-9947-4597-B38A-7121328EB4DB}" type="pres">
      <dgm:prSet presAssocID="{BCD506B8-0C56-4DA6-91B1-7D1D59A7FAB0}" presName="hierChild3" presStyleCnt="0"/>
      <dgm:spPr/>
    </dgm:pt>
    <dgm:pt modelId="{72C4675D-4C7F-4685-B616-E04B43AF1586}" type="pres">
      <dgm:prSet presAssocID="{38BD699A-0584-44AC-9AA4-690F901F2974}" presName="Name10" presStyleLbl="parChTrans1D2" presStyleIdx="2" presStyleCnt="4"/>
      <dgm:spPr/>
    </dgm:pt>
    <dgm:pt modelId="{9F5F79C4-9BE9-41FA-B80B-531E9B7B6F83}" type="pres">
      <dgm:prSet presAssocID="{10580B9A-1E0E-445B-BED0-1C88F9C5A81C}" presName="hierRoot2" presStyleCnt="0"/>
      <dgm:spPr/>
    </dgm:pt>
    <dgm:pt modelId="{CB647F95-65D5-4C6A-984D-110FA69732EB}" type="pres">
      <dgm:prSet presAssocID="{10580B9A-1E0E-445B-BED0-1C88F9C5A81C}" presName="composite2" presStyleCnt="0"/>
      <dgm:spPr/>
    </dgm:pt>
    <dgm:pt modelId="{EC090644-C13F-4735-8F55-97940911F9C3}" type="pres">
      <dgm:prSet presAssocID="{10580B9A-1E0E-445B-BED0-1C88F9C5A81C}" presName="background2" presStyleLbl="node2" presStyleIdx="2" presStyleCnt="4"/>
      <dgm:spPr/>
    </dgm:pt>
    <dgm:pt modelId="{B676DA55-C445-4165-8A66-AA5D51F5E9A3}" type="pres">
      <dgm:prSet presAssocID="{10580B9A-1E0E-445B-BED0-1C88F9C5A81C}" presName="text2" presStyleLbl="fgAcc2" presStyleIdx="2" presStyleCnt="4">
        <dgm:presLayoutVars>
          <dgm:chPref val="3"/>
        </dgm:presLayoutVars>
      </dgm:prSet>
      <dgm:spPr/>
    </dgm:pt>
    <dgm:pt modelId="{888EFE1F-10FB-427B-8034-D4B1D3995FC6}" type="pres">
      <dgm:prSet presAssocID="{10580B9A-1E0E-445B-BED0-1C88F9C5A81C}" presName="hierChild3" presStyleCnt="0"/>
      <dgm:spPr/>
    </dgm:pt>
    <dgm:pt modelId="{8BC93F7D-A832-49A2-9344-E753E860B88B}" type="pres">
      <dgm:prSet presAssocID="{F8AF47AC-3D03-430D-AA8B-6EB3B7576498}" presName="Name10" presStyleLbl="parChTrans1D2" presStyleIdx="3" presStyleCnt="4"/>
      <dgm:spPr/>
    </dgm:pt>
    <dgm:pt modelId="{A488AA88-EBD5-453C-B1D6-78A548B6A642}" type="pres">
      <dgm:prSet presAssocID="{CB327A18-CC01-460C-A699-DFEAC81969C7}" presName="hierRoot2" presStyleCnt="0"/>
      <dgm:spPr/>
    </dgm:pt>
    <dgm:pt modelId="{3DC01AB4-7CDF-4D11-B7C2-B332919CBBCF}" type="pres">
      <dgm:prSet presAssocID="{CB327A18-CC01-460C-A699-DFEAC81969C7}" presName="composite2" presStyleCnt="0"/>
      <dgm:spPr/>
    </dgm:pt>
    <dgm:pt modelId="{D8C15164-9E6F-4D8E-B85A-F989E5A96F52}" type="pres">
      <dgm:prSet presAssocID="{CB327A18-CC01-460C-A699-DFEAC81969C7}" presName="background2" presStyleLbl="node2" presStyleIdx="3" presStyleCnt="4"/>
      <dgm:spPr/>
    </dgm:pt>
    <dgm:pt modelId="{B86AA5F9-B9A8-46C5-BEC7-4935FC913400}" type="pres">
      <dgm:prSet presAssocID="{CB327A18-CC01-460C-A699-DFEAC81969C7}" presName="text2" presStyleLbl="fgAcc2" presStyleIdx="3" presStyleCnt="4">
        <dgm:presLayoutVars>
          <dgm:chPref val="3"/>
        </dgm:presLayoutVars>
      </dgm:prSet>
      <dgm:spPr/>
    </dgm:pt>
    <dgm:pt modelId="{E36BE7C3-EDC6-4984-BBBA-F48C65743E23}" type="pres">
      <dgm:prSet presAssocID="{CB327A18-CC01-460C-A699-DFEAC81969C7}" presName="hierChild3" presStyleCnt="0"/>
      <dgm:spPr/>
    </dgm:pt>
  </dgm:ptLst>
  <dgm:cxnLst>
    <dgm:cxn modelId="{97EAFA16-11BD-4C99-9515-E9938808177D}" type="presOf" srcId="{10580B9A-1E0E-445B-BED0-1C88F9C5A81C}" destId="{B676DA55-C445-4165-8A66-AA5D51F5E9A3}" srcOrd="0" destOrd="0" presId="urn:microsoft.com/office/officeart/2005/8/layout/hierarchy1"/>
    <dgm:cxn modelId="{101DC31E-789D-4929-968F-4DE7318230F7}" type="presOf" srcId="{61A33843-9450-4F2B-B382-0E85C1549768}" destId="{C1B143D0-B588-4436-9B78-350C15041845}" srcOrd="0" destOrd="0" presId="urn:microsoft.com/office/officeart/2005/8/layout/hierarchy1"/>
    <dgm:cxn modelId="{8D8D1D33-8A7A-4761-95B8-EAFF4659AE14}" srcId="{FD88E598-8076-4CEB-904B-C8A134BD394A}" destId="{F28BAC17-30C1-4C8F-9251-B3DE4874A9FA}" srcOrd="0" destOrd="0" parTransId="{990AE1ED-2D37-43AF-840E-7AC3E99AD1A3}" sibTransId="{A5596001-E240-4D90-9C1C-B0E83819FB4A}"/>
    <dgm:cxn modelId="{FBC9A53D-9E2E-45DA-89D1-C762533C9EF6}" type="presOf" srcId="{F8AF47AC-3D03-430D-AA8B-6EB3B7576498}" destId="{8BC93F7D-A832-49A2-9344-E753E860B88B}" srcOrd="0" destOrd="0" presId="urn:microsoft.com/office/officeart/2005/8/layout/hierarchy1"/>
    <dgm:cxn modelId="{3D9FAF3E-C92B-4B82-80CF-81709B80755C}" srcId="{FD88E598-8076-4CEB-904B-C8A134BD394A}" destId="{61A33843-9450-4F2B-B382-0E85C1549768}" srcOrd="2" destOrd="0" parTransId="{C3CB2DD6-8EED-4DE2-AF31-E23CC1C4B687}" sibTransId="{4D12734C-6E24-486B-A9F0-9A17E5BD6CD0}"/>
    <dgm:cxn modelId="{2537155D-9C84-463D-B86C-F153362C61E3}" srcId="{61A33843-9450-4F2B-B382-0E85C1549768}" destId="{CB327A18-CC01-460C-A699-DFEAC81969C7}" srcOrd="3" destOrd="0" parTransId="{F8AF47AC-3D03-430D-AA8B-6EB3B7576498}" sibTransId="{B5F12961-9609-46CA-80B9-4ECA8B10F178}"/>
    <dgm:cxn modelId="{6254F155-79C6-46AD-9652-3889B0C699EA}" type="presOf" srcId="{BCD506B8-0C56-4DA6-91B1-7D1D59A7FAB0}" destId="{25C162F0-BA26-481A-8165-98B7EA3A37F9}" srcOrd="0" destOrd="0" presId="urn:microsoft.com/office/officeart/2005/8/layout/hierarchy1"/>
    <dgm:cxn modelId="{06CDA356-EBC8-4BCC-AD02-AA8C731DEA30}" srcId="{61A33843-9450-4F2B-B382-0E85C1549768}" destId="{628DBF53-F39F-4658-B117-0F20298A5C46}" srcOrd="0" destOrd="0" parTransId="{09E322CB-C850-4522-815B-84914035D662}" sibTransId="{A53D0410-099F-4D6D-8692-1332E2A39226}"/>
    <dgm:cxn modelId="{53FD3687-3338-4B0D-A0E4-A6C0D31A232A}" type="presOf" srcId="{A392E67D-4C70-49E7-AFAA-CEAC94F9CF45}" destId="{9E768420-FB7F-468A-A122-CCF78182E7A7}" srcOrd="0" destOrd="0" presId="urn:microsoft.com/office/officeart/2005/8/layout/hierarchy1"/>
    <dgm:cxn modelId="{827E938D-3E37-4754-9F7E-AD36D874664B}" srcId="{FD88E598-8076-4CEB-904B-C8A134BD394A}" destId="{9C9857E3-F3AC-4B56-B7B3-55006204361A}" srcOrd="1" destOrd="0" parTransId="{06C7CCFA-0FA8-4A66-A84A-191C2C9B7E26}" sibTransId="{C6B4F990-4A16-49DC-9D1F-6B866B0874A3}"/>
    <dgm:cxn modelId="{274E24A5-CFAA-491B-B66A-0C3D08CFBC3E}" type="presOf" srcId="{628DBF53-F39F-4658-B117-0F20298A5C46}" destId="{84DF41AB-6D16-4330-B83D-1DEFF839031C}" srcOrd="0" destOrd="0" presId="urn:microsoft.com/office/officeart/2005/8/layout/hierarchy1"/>
    <dgm:cxn modelId="{6F7F41B1-3AA5-421F-97CA-0261F4CB58D0}" type="presOf" srcId="{09E322CB-C850-4522-815B-84914035D662}" destId="{D924514F-11DA-4DC5-B198-D3969FADCBC7}" srcOrd="0" destOrd="0" presId="urn:microsoft.com/office/officeart/2005/8/layout/hierarchy1"/>
    <dgm:cxn modelId="{ACB369C2-A7EA-4851-A4A7-A62C7AF0C9F2}" type="presOf" srcId="{FD88E598-8076-4CEB-904B-C8A134BD394A}" destId="{ABFF84A9-2DC8-498D-91D2-6DF71A85406E}" srcOrd="0" destOrd="0" presId="urn:microsoft.com/office/officeart/2005/8/layout/hierarchy1"/>
    <dgm:cxn modelId="{BE13A3CF-AEE1-4B17-BCA8-D09A73A21D91}" type="presOf" srcId="{9C9857E3-F3AC-4B56-B7B3-55006204361A}" destId="{525448B7-EBCC-4F10-939E-DB07E2ADE623}" srcOrd="0" destOrd="0" presId="urn:microsoft.com/office/officeart/2005/8/layout/hierarchy1"/>
    <dgm:cxn modelId="{F11BEFD4-E0F8-4672-90EE-772D3428FCD8}" srcId="{61A33843-9450-4F2B-B382-0E85C1549768}" destId="{10580B9A-1E0E-445B-BED0-1C88F9C5A81C}" srcOrd="2" destOrd="0" parTransId="{38BD699A-0584-44AC-9AA4-690F901F2974}" sibTransId="{475404B6-633B-462F-9083-1E360DF3D851}"/>
    <dgm:cxn modelId="{6992D3D6-CE08-469A-9350-0CCC9DA91BDC}" type="presOf" srcId="{CB327A18-CC01-460C-A699-DFEAC81969C7}" destId="{B86AA5F9-B9A8-46C5-BEC7-4935FC913400}" srcOrd="0" destOrd="0" presId="urn:microsoft.com/office/officeart/2005/8/layout/hierarchy1"/>
    <dgm:cxn modelId="{093C3ED8-F62A-41B9-8354-84912D8843E2}" srcId="{61A33843-9450-4F2B-B382-0E85C1549768}" destId="{BCD506B8-0C56-4DA6-91B1-7D1D59A7FAB0}" srcOrd="1" destOrd="0" parTransId="{A392E67D-4C70-49E7-AFAA-CEAC94F9CF45}" sibTransId="{D9FCABE4-516E-48AD-8B5E-A8DD8FC2DCA6}"/>
    <dgm:cxn modelId="{C5222EE3-CAC5-4BCB-BA25-4EE9A0F2AD01}" type="presOf" srcId="{F28BAC17-30C1-4C8F-9251-B3DE4874A9FA}" destId="{84E7FD48-E28C-45D1-B00B-C467382A3F37}" srcOrd="0" destOrd="0" presId="urn:microsoft.com/office/officeart/2005/8/layout/hierarchy1"/>
    <dgm:cxn modelId="{195D65F3-EF18-4946-B089-931B1B100DCF}" type="presOf" srcId="{38BD699A-0584-44AC-9AA4-690F901F2974}" destId="{72C4675D-4C7F-4685-B616-E04B43AF1586}" srcOrd="0" destOrd="0" presId="urn:microsoft.com/office/officeart/2005/8/layout/hierarchy1"/>
    <dgm:cxn modelId="{96B0E254-5FB1-4CE0-B1E2-D50D6B27C7AB}" type="presParOf" srcId="{ABFF84A9-2DC8-498D-91D2-6DF71A85406E}" destId="{DA8BD81E-4990-419E-9C2A-CA5753F11619}" srcOrd="0" destOrd="0" presId="urn:microsoft.com/office/officeart/2005/8/layout/hierarchy1"/>
    <dgm:cxn modelId="{EB003B9D-077A-4CE0-8524-7798229FAE6C}" type="presParOf" srcId="{DA8BD81E-4990-419E-9C2A-CA5753F11619}" destId="{427C3113-765B-4802-89F8-EF70E1C7D6E4}" srcOrd="0" destOrd="0" presId="urn:microsoft.com/office/officeart/2005/8/layout/hierarchy1"/>
    <dgm:cxn modelId="{04960AAF-AD1D-4A90-8D8E-1E61B67A4DF8}" type="presParOf" srcId="{427C3113-765B-4802-89F8-EF70E1C7D6E4}" destId="{ACFCC8ED-4DD8-41BB-A843-8C732F304D6B}" srcOrd="0" destOrd="0" presId="urn:microsoft.com/office/officeart/2005/8/layout/hierarchy1"/>
    <dgm:cxn modelId="{F2327D3E-BEE7-4115-8343-7336B7EE133B}" type="presParOf" srcId="{427C3113-765B-4802-89F8-EF70E1C7D6E4}" destId="{84E7FD48-E28C-45D1-B00B-C467382A3F37}" srcOrd="1" destOrd="0" presId="urn:microsoft.com/office/officeart/2005/8/layout/hierarchy1"/>
    <dgm:cxn modelId="{080706EC-EE2B-46E0-8E00-7087A3855863}" type="presParOf" srcId="{DA8BD81E-4990-419E-9C2A-CA5753F11619}" destId="{D9541033-97B5-4F3F-AFCE-55D19102056F}" srcOrd="1" destOrd="0" presId="urn:microsoft.com/office/officeart/2005/8/layout/hierarchy1"/>
    <dgm:cxn modelId="{4482A3B3-F5C4-4A45-8CF9-9987C01A1F9E}" type="presParOf" srcId="{ABFF84A9-2DC8-498D-91D2-6DF71A85406E}" destId="{84C23E66-E2A0-4CE7-BE78-C99557DE7C64}" srcOrd="1" destOrd="0" presId="urn:microsoft.com/office/officeart/2005/8/layout/hierarchy1"/>
    <dgm:cxn modelId="{F9033204-9DE2-4960-A1AE-46403B94AF48}" type="presParOf" srcId="{84C23E66-E2A0-4CE7-BE78-C99557DE7C64}" destId="{DABF22EB-F7B6-489B-81D4-951993F0F3A4}" srcOrd="0" destOrd="0" presId="urn:microsoft.com/office/officeart/2005/8/layout/hierarchy1"/>
    <dgm:cxn modelId="{C8702E76-54C3-49DC-9F85-0995E7CB9B61}" type="presParOf" srcId="{DABF22EB-F7B6-489B-81D4-951993F0F3A4}" destId="{D2B320EB-EFCD-465A-8B0C-9DED8284BB3A}" srcOrd="0" destOrd="0" presId="urn:microsoft.com/office/officeart/2005/8/layout/hierarchy1"/>
    <dgm:cxn modelId="{A82CB225-391E-4C87-A899-204C33F57D4E}" type="presParOf" srcId="{DABF22EB-F7B6-489B-81D4-951993F0F3A4}" destId="{525448B7-EBCC-4F10-939E-DB07E2ADE623}" srcOrd="1" destOrd="0" presId="urn:microsoft.com/office/officeart/2005/8/layout/hierarchy1"/>
    <dgm:cxn modelId="{E79A086F-B23C-46B7-B359-7FF469A87AD4}" type="presParOf" srcId="{84C23E66-E2A0-4CE7-BE78-C99557DE7C64}" destId="{12BD7C6D-59A3-4E1E-86C5-C96D2A0E0289}" srcOrd="1" destOrd="0" presId="urn:microsoft.com/office/officeart/2005/8/layout/hierarchy1"/>
    <dgm:cxn modelId="{0814ABB2-0861-4596-A06E-27A4B32DB943}" type="presParOf" srcId="{ABFF84A9-2DC8-498D-91D2-6DF71A85406E}" destId="{3F041A11-0965-4D46-9A83-EEBEAFB40EA8}" srcOrd="2" destOrd="0" presId="urn:microsoft.com/office/officeart/2005/8/layout/hierarchy1"/>
    <dgm:cxn modelId="{2DD71978-27D2-4A13-85AB-2999B404061D}" type="presParOf" srcId="{3F041A11-0965-4D46-9A83-EEBEAFB40EA8}" destId="{34178717-09B3-480A-AF4A-9AE27712D9B4}" srcOrd="0" destOrd="0" presId="urn:microsoft.com/office/officeart/2005/8/layout/hierarchy1"/>
    <dgm:cxn modelId="{12AA742C-E660-43B9-AE1F-B9ECF70E1967}" type="presParOf" srcId="{34178717-09B3-480A-AF4A-9AE27712D9B4}" destId="{19AD6880-7F56-4CA8-88EE-A24F77227969}" srcOrd="0" destOrd="0" presId="urn:microsoft.com/office/officeart/2005/8/layout/hierarchy1"/>
    <dgm:cxn modelId="{308877E3-57BB-4D87-A3D8-B73C5715E012}" type="presParOf" srcId="{34178717-09B3-480A-AF4A-9AE27712D9B4}" destId="{C1B143D0-B588-4436-9B78-350C15041845}" srcOrd="1" destOrd="0" presId="urn:microsoft.com/office/officeart/2005/8/layout/hierarchy1"/>
    <dgm:cxn modelId="{D42F558F-FC5C-45E7-8495-ED8B70A61D37}" type="presParOf" srcId="{3F041A11-0965-4D46-9A83-EEBEAFB40EA8}" destId="{355945B5-7FAD-4F09-A2D1-E1D0B6E55D54}" srcOrd="1" destOrd="0" presId="urn:microsoft.com/office/officeart/2005/8/layout/hierarchy1"/>
    <dgm:cxn modelId="{D847FFAF-0B0A-4937-9C68-DEAFA9A16F17}" type="presParOf" srcId="{355945B5-7FAD-4F09-A2D1-E1D0B6E55D54}" destId="{D924514F-11DA-4DC5-B198-D3969FADCBC7}" srcOrd="0" destOrd="0" presId="urn:microsoft.com/office/officeart/2005/8/layout/hierarchy1"/>
    <dgm:cxn modelId="{63AF9A49-F3EA-4B54-A995-8D0C99DFE92E}" type="presParOf" srcId="{355945B5-7FAD-4F09-A2D1-E1D0B6E55D54}" destId="{82029FD2-1EE7-4AC9-BEDB-2BFD1A0ED84D}" srcOrd="1" destOrd="0" presId="urn:microsoft.com/office/officeart/2005/8/layout/hierarchy1"/>
    <dgm:cxn modelId="{0C5D438A-41F6-4343-8AC7-EAA09D6E1620}" type="presParOf" srcId="{82029FD2-1EE7-4AC9-BEDB-2BFD1A0ED84D}" destId="{12302CBE-C6F4-49B9-84EC-1858E35E1E47}" srcOrd="0" destOrd="0" presId="urn:microsoft.com/office/officeart/2005/8/layout/hierarchy1"/>
    <dgm:cxn modelId="{D52D0B1F-D361-4C59-BED9-63AAB76860B0}" type="presParOf" srcId="{12302CBE-C6F4-49B9-84EC-1858E35E1E47}" destId="{0D91FBAD-10A9-4328-A78A-B01BC50CFEEF}" srcOrd="0" destOrd="0" presId="urn:microsoft.com/office/officeart/2005/8/layout/hierarchy1"/>
    <dgm:cxn modelId="{BB16D1C3-5D9D-4E7F-8CB5-4335D834A69D}" type="presParOf" srcId="{12302CBE-C6F4-49B9-84EC-1858E35E1E47}" destId="{84DF41AB-6D16-4330-B83D-1DEFF839031C}" srcOrd="1" destOrd="0" presId="urn:microsoft.com/office/officeart/2005/8/layout/hierarchy1"/>
    <dgm:cxn modelId="{5444AAF9-4AE3-4510-9D7C-99CDA87A8703}" type="presParOf" srcId="{82029FD2-1EE7-4AC9-BEDB-2BFD1A0ED84D}" destId="{3EAF1236-9463-490C-8CF0-BBCF35BC4BC4}" srcOrd="1" destOrd="0" presId="urn:microsoft.com/office/officeart/2005/8/layout/hierarchy1"/>
    <dgm:cxn modelId="{BB2408C0-3888-4FA6-982A-19080FCCC218}" type="presParOf" srcId="{355945B5-7FAD-4F09-A2D1-E1D0B6E55D54}" destId="{9E768420-FB7F-468A-A122-CCF78182E7A7}" srcOrd="2" destOrd="0" presId="urn:microsoft.com/office/officeart/2005/8/layout/hierarchy1"/>
    <dgm:cxn modelId="{7586D2BD-B56E-49D8-873B-851DCD4D263E}" type="presParOf" srcId="{355945B5-7FAD-4F09-A2D1-E1D0B6E55D54}" destId="{692BA9BE-C304-4B15-9589-3F44DBEE7D63}" srcOrd="3" destOrd="0" presId="urn:microsoft.com/office/officeart/2005/8/layout/hierarchy1"/>
    <dgm:cxn modelId="{9E68DB32-C797-43F0-B969-1BF9825A4FA6}" type="presParOf" srcId="{692BA9BE-C304-4B15-9589-3F44DBEE7D63}" destId="{6F9ED86E-CE38-4EC3-860A-0DC458B8EAC4}" srcOrd="0" destOrd="0" presId="urn:microsoft.com/office/officeart/2005/8/layout/hierarchy1"/>
    <dgm:cxn modelId="{78C3F9C0-DC9F-406E-961B-49A586BFB42E}" type="presParOf" srcId="{6F9ED86E-CE38-4EC3-860A-0DC458B8EAC4}" destId="{2277A38D-F371-4A25-B20F-45CA9560D04C}" srcOrd="0" destOrd="0" presId="urn:microsoft.com/office/officeart/2005/8/layout/hierarchy1"/>
    <dgm:cxn modelId="{0F2CD74D-7262-4BE2-BD9A-430B1486430D}" type="presParOf" srcId="{6F9ED86E-CE38-4EC3-860A-0DC458B8EAC4}" destId="{25C162F0-BA26-481A-8165-98B7EA3A37F9}" srcOrd="1" destOrd="0" presId="urn:microsoft.com/office/officeart/2005/8/layout/hierarchy1"/>
    <dgm:cxn modelId="{02503732-57C5-43EA-B491-1C0900A0C88C}" type="presParOf" srcId="{692BA9BE-C304-4B15-9589-3F44DBEE7D63}" destId="{80A8304E-9947-4597-B38A-7121328EB4DB}" srcOrd="1" destOrd="0" presId="urn:microsoft.com/office/officeart/2005/8/layout/hierarchy1"/>
    <dgm:cxn modelId="{9D59776F-4477-4F20-A24E-9DDDD5FDFCA4}" type="presParOf" srcId="{355945B5-7FAD-4F09-A2D1-E1D0B6E55D54}" destId="{72C4675D-4C7F-4685-B616-E04B43AF1586}" srcOrd="4" destOrd="0" presId="urn:microsoft.com/office/officeart/2005/8/layout/hierarchy1"/>
    <dgm:cxn modelId="{FB758CA2-3D16-4498-AE44-C129B5EFE653}" type="presParOf" srcId="{355945B5-7FAD-4F09-A2D1-E1D0B6E55D54}" destId="{9F5F79C4-9BE9-41FA-B80B-531E9B7B6F83}" srcOrd="5" destOrd="0" presId="urn:microsoft.com/office/officeart/2005/8/layout/hierarchy1"/>
    <dgm:cxn modelId="{E0349FA6-920B-49C3-A2AB-75F763E451E6}" type="presParOf" srcId="{9F5F79C4-9BE9-41FA-B80B-531E9B7B6F83}" destId="{CB647F95-65D5-4C6A-984D-110FA69732EB}" srcOrd="0" destOrd="0" presId="urn:microsoft.com/office/officeart/2005/8/layout/hierarchy1"/>
    <dgm:cxn modelId="{7F6ECBD6-A93D-4DC5-8BE9-6F3BA4C858F0}" type="presParOf" srcId="{CB647F95-65D5-4C6A-984D-110FA69732EB}" destId="{EC090644-C13F-4735-8F55-97940911F9C3}" srcOrd="0" destOrd="0" presId="urn:microsoft.com/office/officeart/2005/8/layout/hierarchy1"/>
    <dgm:cxn modelId="{A8447E29-F581-4360-912C-8EBC75889AFB}" type="presParOf" srcId="{CB647F95-65D5-4C6A-984D-110FA69732EB}" destId="{B676DA55-C445-4165-8A66-AA5D51F5E9A3}" srcOrd="1" destOrd="0" presId="urn:microsoft.com/office/officeart/2005/8/layout/hierarchy1"/>
    <dgm:cxn modelId="{25FECF94-0CB4-4105-9AF3-82EE57D6302E}" type="presParOf" srcId="{9F5F79C4-9BE9-41FA-B80B-531E9B7B6F83}" destId="{888EFE1F-10FB-427B-8034-D4B1D3995FC6}" srcOrd="1" destOrd="0" presId="urn:microsoft.com/office/officeart/2005/8/layout/hierarchy1"/>
    <dgm:cxn modelId="{FCB28905-5015-4744-967D-B12457F955AB}" type="presParOf" srcId="{355945B5-7FAD-4F09-A2D1-E1D0B6E55D54}" destId="{8BC93F7D-A832-49A2-9344-E753E860B88B}" srcOrd="6" destOrd="0" presId="urn:microsoft.com/office/officeart/2005/8/layout/hierarchy1"/>
    <dgm:cxn modelId="{77C7BE87-AFBC-4D91-AEFE-62BD94F2F037}" type="presParOf" srcId="{355945B5-7FAD-4F09-A2D1-E1D0B6E55D54}" destId="{A488AA88-EBD5-453C-B1D6-78A548B6A642}" srcOrd="7" destOrd="0" presId="urn:microsoft.com/office/officeart/2005/8/layout/hierarchy1"/>
    <dgm:cxn modelId="{BF5EAAD6-8975-4DDF-AD60-098BEFA1669C}" type="presParOf" srcId="{A488AA88-EBD5-453C-B1D6-78A548B6A642}" destId="{3DC01AB4-7CDF-4D11-B7C2-B332919CBBCF}" srcOrd="0" destOrd="0" presId="urn:microsoft.com/office/officeart/2005/8/layout/hierarchy1"/>
    <dgm:cxn modelId="{2E0285DB-010E-4E9A-AB80-BF24E2E3E4C8}" type="presParOf" srcId="{3DC01AB4-7CDF-4D11-B7C2-B332919CBBCF}" destId="{D8C15164-9E6F-4D8E-B85A-F989E5A96F52}" srcOrd="0" destOrd="0" presId="urn:microsoft.com/office/officeart/2005/8/layout/hierarchy1"/>
    <dgm:cxn modelId="{CA5EC4DC-D292-4557-948F-C0E27C7154A5}" type="presParOf" srcId="{3DC01AB4-7CDF-4D11-B7C2-B332919CBBCF}" destId="{B86AA5F9-B9A8-46C5-BEC7-4935FC913400}" srcOrd="1" destOrd="0" presId="urn:microsoft.com/office/officeart/2005/8/layout/hierarchy1"/>
    <dgm:cxn modelId="{AB4B6A08-11BF-4288-8F83-14A08ED9BB30}" type="presParOf" srcId="{A488AA88-EBD5-453C-B1D6-78A548B6A642}" destId="{E36BE7C3-EDC6-4984-BBBA-F48C65743E2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53F03B3-A7C5-4577-A580-FA1A0F249B0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9B841CC-B4B2-445F-9115-DD18F017AB3E}">
      <dgm:prSet/>
      <dgm:spPr/>
      <dgm:t>
        <a:bodyPr/>
        <a:lstStyle/>
        <a:p>
          <a:r>
            <a:rPr lang="en-GB"/>
            <a:t>Pictures of your child completing a task 📸</a:t>
          </a:r>
          <a:endParaRPr lang="en-US"/>
        </a:p>
      </dgm:t>
    </dgm:pt>
    <dgm:pt modelId="{B50A0262-DA6D-4BE3-9430-1493832E2E5A}" type="parTrans" cxnId="{FDF428EA-3139-4859-BCBB-CE34E0CEB860}">
      <dgm:prSet/>
      <dgm:spPr/>
      <dgm:t>
        <a:bodyPr/>
        <a:lstStyle/>
        <a:p>
          <a:endParaRPr lang="en-US"/>
        </a:p>
      </dgm:t>
    </dgm:pt>
    <dgm:pt modelId="{71624A3A-7E76-4EE1-A533-922CD3B7CAD8}" type="sibTrans" cxnId="{FDF428EA-3139-4859-BCBB-CE34E0CEB860}">
      <dgm:prSet/>
      <dgm:spPr/>
      <dgm:t>
        <a:bodyPr/>
        <a:lstStyle/>
        <a:p>
          <a:endParaRPr lang="en-US"/>
        </a:p>
      </dgm:t>
    </dgm:pt>
    <dgm:pt modelId="{DB6DB367-EE44-4270-8A97-AB299A55F76F}">
      <dgm:prSet/>
      <dgm:spPr/>
      <dgm:t>
        <a:bodyPr/>
        <a:lstStyle/>
        <a:p>
          <a:r>
            <a:rPr lang="en-GB"/>
            <a:t>Comments about what they said or did 💬</a:t>
          </a:r>
          <a:endParaRPr lang="en-US"/>
        </a:p>
      </dgm:t>
    </dgm:pt>
    <dgm:pt modelId="{BD9FDB83-2118-4265-89BB-AD00D94F8CFC}" type="parTrans" cxnId="{898F84BF-B09A-4DE9-A0B8-DA660A0D8B8F}">
      <dgm:prSet/>
      <dgm:spPr/>
      <dgm:t>
        <a:bodyPr/>
        <a:lstStyle/>
        <a:p>
          <a:endParaRPr lang="en-US"/>
        </a:p>
      </dgm:t>
    </dgm:pt>
    <dgm:pt modelId="{410D4EA1-7EBF-4ED5-BA50-C8BD8D0EB869}" type="sibTrans" cxnId="{898F84BF-B09A-4DE9-A0B8-DA660A0D8B8F}">
      <dgm:prSet/>
      <dgm:spPr/>
      <dgm:t>
        <a:bodyPr/>
        <a:lstStyle/>
        <a:p>
          <a:endParaRPr lang="en-US"/>
        </a:p>
      </dgm:t>
    </dgm:pt>
    <dgm:pt modelId="{970DEA5D-4A2D-4E4E-B6BA-EAE39BE2B32B}">
      <dgm:prSet/>
      <dgm:spPr/>
      <dgm:t>
        <a:bodyPr/>
        <a:lstStyle/>
        <a:p>
          <a:r>
            <a:rPr lang="en-GB"/>
            <a:t>Child’s drawings or writing ✏️</a:t>
          </a:r>
          <a:endParaRPr lang="en-US"/>
        </a:p>
      </dgm:t>
    </dgm:pt>
    <dgm:pt modelId="{8BB025DB-0099-4576-9506-568E32997326}" type="parTrans" cxnId="{E3201B08-4C71-40ED-934B-17D4DE627977}">
      <dgm:prSet/>
      <dgm:spPr/>
      <dgm:t>
        <a:bodyPr/>
        <a:lstStyle/>
        <a:p>
          <a:endParaRPr lang="en-US"/>
        </a:p>
      </dgm:t>
    </dgm:pt>
    <dgm:pt modelId="{BDA9EBF7-C4E7-4413-B47E-072255B70DB2}" type="sibTrans" cxnId="{E3201B08-4C71-40ED-934B-17D4DE627977}">
      <dgm:prSet/>
      <dgm:spPr/>
      <dgm:t>
        <a:bodyPr/>
        <a:lstStyle/>
        <a:p>
          <a:endParaRPr lang="en-US"/>
        </a:p>
      </dgm:t>
    </dgm:pt>
    <dgm:pt modelId="{BECEC100-5928-406A-B404-A9C005B160E2}">
      <dgm:prSet/>
      <dgm:spPr/>
      <dgm:t>
        <a:bodyPr/>
        <a:lstStyle/>
        <a:p>
          <a:r>
            <a:rPr lang="en-GB"/>
            <a:t>Your comments celebrating their progress 🌟</a:t>
          </a:r>
          <a:endParaRPr lang="en-US"/>
        </a:p>
      </dgm:t>
    </dgm:pt>
    <dgm:pt modelId="{53E3949B-AFCB-447D-8BD5-1302613AAB76}" type="parTrans" cxnId="{BBE364F3-4C24-473E-A051-8F9E2A166EFD}">
      <dgm:prSet/>
      <dgm:spPr/>
      <dgm:t>
        <a:bodyPr/>
        <a:lstStyle/>
        <a:p>
          <a:endParaRPr lang="en-US"/>
        </a:p>
      </dgm:t>
    </dgm:pt>
    <dgm:pt modelId="{899ED6A6-452C-4D47-B121-B8CAFC22F9E6}" type="sibTrans" cxnId="{BBE364F3-4C24-473E-A051-8F9E2A166EFD}">
      <dgm:prSet/>
      <dgm:spPr/>
      <dgm:t>
        <a:bodyPr/>
        <a:lstStyle/>
        <a:p>
          <a:endParaRPr lang="en-US"/>
        </a:p>
      </dgm:t>
    </dgm:pt>
    <dgm:pt modelId="{132D76F1-361F-4A73-9FCE-DEE17C553E6C}">
      <dgm:prSet/>
      <dgm:spPr/>
      <dgm:t>
        <a:bodyPr/>
        <a:lstStyle/>
        <a:p>
          <a:r>
            <a:rPr lang="en-GB"/>
            <a:t>Note: Books should be joyful, not a place for worries—please use Class Dojo or speak with me directly for any concerns.</a:t>
          </a:r>
          <a:endParaRPr lang="en-US"/>
        </a:p>
      </dgm:t>
    </dgm:pt>
    <dgm:pt modelId="{BCACF1EC-C465-404A-BBB6-EB26916072DB}" type="parTrans" cxnId="{EF386B9E-3100-4464-AEF3-CF799A0C7CDE}">
      <dgm:prSet/>
      <dgm:spPr/>
      <dgm:t>
        <a:bodyPr/>
        <a:lstStyle/>
        <a:p>
          <a:endParaRPr lang="en-US"/>
        </a:p>
      </dgm:t>
    </dgm:pt>
    <dgm:pt modelId="{202C5BB0-9656-4883-9915-C80EBBD6A494}" type="sibTrans" cxnId="{EF386B9E-3100-4464-AEF3-CF799A0C7CDE}">
      <dgm:prSet/>
      <dgm:spPr/>
      <dgm:t>
        <a:bodyPr/>
        <a:lstStyle/>
        <a:p>
          <a:endParaRPr lang="en-US"/>
        </a:p>
      </dgm:t>
    </dgm:pt>
    <dgm:pt modelId="{B7574D44-0A6D-404A-A55E-5CF943C03A7B}" type="pres">
      <dgm:prSet presAssocID="{953F03B3-A7C5-4577-A580-FA1A0F249B08}" presName="vert0" presStyleCnt="0">
        <dgm:presLayoutVars>
          <dgm:dir/>
          <dgm:animOne val="branch"/>
          <dgm:animLvl val="lvl"/>
        </dgm:presLayoutVars>
      </dgm:prSet>
      <dgm:spPr/>
    </dgm:pt>
    <dgm:pt modelId="{5DADD76B-0D99-4493-8B0C-195C65C6FE19}" type="pres">
      <dgm:prSet presAssocID="{29B841CC-B4B2-445F-9115-DD18F017AB3E}" presName="thickLine" presStyleLbl="alignNode1" presStyleIdx="0" presStyleCnt="5"/>
      <dgm:spPr/>
    </dgm:pt>
    <dgm:pt modelId="{71D2093F-969E-4772-8FF5-B1F81A0FBD5F}" type="pres">
      <dgm:prSet presAssocID="{29B841CC-B4B2-445F-9115-DD18F017AB3E}" presName="horz1" presStyleCnt="0"/>
      <dgm:spPr/>
    </dgm:pt>
    <dgm:pt modelId="{5EE0F1B5-202E-4DFF-8127-CE98CF3DE976}" type="pres">
      <dgm:prSet presAssocID="{29B841CC-B4B2-445F-9115-DD18F017AB3E}" presName="tx1" presStyleLbl="revTx" presStyleIdx="0" presStyleCnt="5"/>
      <dgm:spPr/>
    </dgm:pt>
    <dgm:pt modelId="{7071F463-A11A-4F56-A2E4-700F5C34F723}" type="pres">
      <dgm:prSet presAssocID="{29B841CC-B4B2-445F-9115-DD18F017AB3E}" presName="vert1" presStyleCnt="0"/>
      <dgm:spPr/>
    </dgm:pt>
    <dgm:pt modelId="{3CC100CE-E39A-45B7-B2D3-AB8933A3C499}" type="pres">
      <dgm:prSet presAssocID="{DB6DB367-EE44-4270-8A97-AB299A55F76F}" presName="thickLine" presStyleLbl="alignNode1" presStyleIdx="1" presStyleCnt="5"/>
      <dgm:spPr/>
    </dgm:pt>
    <dgm:pt modelId="{83BB819D-A284-4798-BB33-B36C077DBEEA}" type="pres">
      <dgm:prSet presAssocID="{DB6DB367-EE44-4270-8A97-AB299A55F76F}" presName="horz1" presStyleCnt="0"/>
      <dgm:spPr/>
    </dgm:pt>
    <dgm:pt modelId="{83982522-4765-4820-9D32-41A6AA57644B}" type="pres">
      <dgm:prSet presAssocID="{DB6DB367-EE44-4270-8A97-AB299A55F76F}" presName="tx1" presStyleLbl="revTx" presStyleIdx="1" presStyleCnt="5"/>
      <dgm:spPr/>
    </dgm:pt>
    <dgm:pt modelId="{89E911A2-E8E1-45C5-A1F8-2431A7E2DE46}" type="pres">
      <dgm:prSet presAssocID="{DB6DB367-EE44-4270-8A97-AB299A55F76F}" presName="vert1" presStyleCnt="0"/>
      <dgm:spPr/>
    </dgm:pt>
    <dgm:pt modelId="{CEFDD835-C22A-4145-928C-381579ED55D5}" type="pres">
      <dgm:prSet presAssocID="{970DEA5D-4A2D-4E4E-B6BA-EAE39BE2B32B}" presName="thickLine" presStyleLbl="alignNode1" presStyleIdx="2" presStyleCnt="5"/>
      <dgm:spPr/>
    </dgm:pt>
    <dgm:pt modelId="{5BD2F23E-5A24-46F0-AB8D-97A523E8C334}" type="pres">
      <dgm:prSet presAssocID="{970DEA5D-4A2D-4E4E-B6BA-EAE39BE2B32B}" presName="horz1" presStyleCnt="0"/>
      <dgm:spPr/>
    </dgm:pt>
    <dgm:pt modelId="{B103741B-056A-4D4E-ABA7-4BC7EEADC4B6}" type="pres">
      <dgm:prSet presAssocID="{970DEA5D-4A2D-4E4E-B6BA-EAE39BE2B32B}" presName="tx1" presStyleLbl="revTx" presStyleIdx="2" presStyleCnt="5"/>
      <dgm:spPr/>
    </dgm:pt>
    <dgm:pt modelId="{353ACE4E-7222-4C3F-AF43-F59BAEBF8B38}" type="pres">
      <dgm:prSet presAssocID="{970DEA5D-4A2D-4E4E-B6BA-EAE39BE2B32B}" presName="vert1" presStyleCnt="0"/>
      <dgm:spPr/>
    </dgm:pt>
    <dgm:pt modelId="{BD602DA2-1C69-4C13-92F7-7C6C259F8686}" type="pres">
      <dgm:prSet presAssocID="{BECEC100-5928-406A-B404-A9C005B160E2}" presName="thickLine" presStyleLbl="alignNode1" presStyleIdx="3" presStyleCnt="5"/>
      <dgm:spPr/>
    </dgm:pt>
    <dgm:pt modelId="{8E63FBE4-2D7C-45D2-A99F-D2CD94572B15}" type="pres">
      <dgm:prSet presAssocID="{BECEC100-5928-406A-B404-A9C005B160E2}" presName="horz1" presStyleCnt="0"/>
      <dgm:spPr/>
    </dgm:pt>
    <dgm:pt modelId="{4835D138-00DE-4D0F-B8F0-583A646F3633}" type="pres">
      <dgm:prSet presAssocID="{BECEC100-5928-406A-B404-A9C005B160E2}" presName="tx1" presStyleLbl="revTx" presStyleIdx="3" presStyleCnt="5"/>
      <dgm:spPr/>
    </dgm:pt>
    <dgm:pt modelId="{778FC0DD-EFB3-4089-BE4D-360E59A9C86F}" type="pres">
      <dgm:prSet presAssocID="{BECEC100-5928-406A-B404-A9C005B160E2}" presName="vert1" presStyleCnt="0"/>
      <dgm:spPr/>
    </dgm:pt>
    <dgm:pt modelId="{FCE63CE2-2491-46A8-BC66-69C0F349BAE3}" type="pres">
      <dgm:prSet presAssocID="{132D76F1-361F-4A73-9FCE-DEE17C553E6C}" presName="thickLine" presStyleLbl="alignNode1" presStyleIdx="4" presStyleCnt="5"/>
      <dgm:spPr/>
    </dgm:pt>
    <dgm:pt modelId="{A2EE6E80-4C02-4F24-AABA-EFE38469EDD9}" type="pres">
      <dgm:prSet presAssocID="{132D76F1-361F-4A73-9FCE-DEE17C553E6C}" presName="horz1" presStyleCnt="0"/>
      <dgm:spPr/>
    </dgm:pt>
    <dgm:pt modelId="{83B9A97E-7521-471B-A612-154213A73EE5}" type="pres">
      <dgm:prSet presAssocID="{132D76F1-361F-4A73-9FCE-DEE17C553E6C}" presName="tx1" presStyleLbl="revTx" presStyleIdx="4" presStyleCnt="5"/>
      <dgm:spPr/>
    </dgm:pt>
    <dgm:pt modelId="{C0E2D4C5-54B3-49F4-83B8-FF8A3EBDA997}" type="pres">
      <dgm:prSet presAssocID="{132D76F1-361F-4A73-9FCE-DEE17C553E6C}" presName="vert1" presStyleCnt="0"/>
      <dgm:spPr/>
    </dgm:pt>
  </dgm:ptLst>
  <dgm:cxnLst>
    <dgm:cxn modelId="{E3201B08-4C71-40ED-934B-17D4DE627977}" srcId="{953F03B3-A7C5-4577-A580-FA1A0F249B08}" destId="{970DEA5D-4A2D-4E4E-B6BA-EAE39BE2B32B}" srcOrd="2" destOrd="0" parTransId="{8BB025DB-0099-4576-9506-568E32997326}" sibTransId="{BDA9EBF7-C4E7-4413-B47E-072255B70DB2}"/>
    <dgm:cxn modelId="{7B351429-4F60-42AC-B2BE-AA8AAB1C1A87}" type="presOf" srcId="{DB6DB367-EE44-4270-8A97-AB299A55F76F}" destId="{83982522-4765-4820-9D32-41A6AA57644B}" srcOrd="0" destOrd="0" presId="urn:microsoft.com/office/officeart/2008/layout/LinedList"/>
    <dgm:cxn modelId="{132F1341-D304-44D2-85ED-A77F73741AEC}" type="presOf" srcId="{132D76F1-361F-4A73-9FCE-DEE17C553E6C}" destId="{83B9A97E-7521-471B-A612-154213A73EE5}" srcOrd="0" destOrd="0" presId="urn:microsoft.com/office/officeart/2008/layout/LinedList"/>
    <dgm:cxn modelId="{D73A074D-D591-4D5C-8084-96A7C0965546}" type="presOf" srcId="{BECEC100-5928-406A-B404-A9C005B160E2}" destId="{4835D138-00DE-4D0F-B8F0-583A646F3633}" srcOrd="0" destOrd="0" presId="urn:microsoft.com/office/officeart/2008/layout/LinedList"/>
    <dgm:cxn modelId="{BDA8C26E-340C-46CE-A43C-706E168EACA4}" type="presOf" srcId="{970DEA5D-4A2D-4E4E-B6BA-EAE39BE2B32B}" destId="{B103741B-056A-4D4E-ABA7-4BC7EEADC4B6}" srcOrd="0" destOrd="0" presId="urn:microsoft.com/office/officeart/2008/layout/LinedList"/>
    <dgm:cxn modelId="{EF386B9E-3100-4464-AEF3-CF799A0C7CDE}" srcId="{953F03B3-A7C5-4577-A580-FA1A0F249B08}" destId="{132D76F1-361F-4A73-9FCE-DEE17C553E6C}" srcOrd="4" destOrd="0" parTransId="{BCACF1EC-C465-404A-BBB6-EB26916072DB}" sibTransId="{202C5BB0-9656-4883-9915-C80EBBD6A494}"/>
    <dgm:cxn modelId="{5B18B4A1-62CF-441E-9885-CEC7FE8C1B32}" type="presOf" srcId="{29B841CC-B4B2-445F-9115-DD18F017AB3E}" destId="{5EE0F1B5-202E-4DFF-8127-CE98CF3DE976}" srcOrd="0" destOrd="0" presId="urn:microsoft.com/office/officeart/2008/layout/LinedList"/>
    <dgm:cxn modelId="{898F84BF-B09A-4DE9-A0B8-DA660A0D8B8F}" srcId="{953F03B3-A7C5-4577-A580-FA1A0F249B08}" destId="{DB6DB367-EE44-4270-8A97-AB299A55F76F}" srcOrd="1" destOrd="0" parTransId="{BD9FDB83-2118-4265-89BB-AD00D94F8CFC}" sibTransId="{410D4EA1-7EBF-4ED5-BA50-C8BD8D0EB869}"/>
    <dgm:cxn modelId="{FDF428EA-3139-4859-BCBB-CE34E0CEB860}" srcId="{953F03B3-A7C5-4577-A580-FA1A0F249B08}" destId="{29B841CC-B4B2-445F-9115-DD18F017AB3E}" srcOrd="0" destOrd="0" parTransId="{B50A0262-DA6D-4BE3-9430-1493832E2E5A}" sibTransId="{71624A3A-7E76-4EE1-A533-922CD3B7CAD8}"/>
    <dgm:cxn modelId="{BBE364F3-4C24-473E-A051-8F9E2A166EFD}" srcId="{953F03B3-A7C5-4577-A580-FA1A0F249B08}" destId="{BECEC100-5928-406A-B404-A9C005B160E2}" srcOrd="3" destOrd="0" parTransId="{53E3949B-AFCB-447D-8BD5-1302613AAB76}" sibTransId="{899ED6A6-452C-4D47-B121-B8CAFC22F9E6}"/>
    <dgm:cxn modelId="{2A27D8FB-7FFE-4596-8CCE-A055BED16DB6}" type="presOf" srcId="{953F03B3-A7C5-4577-A580-FA1A0F249B08}" destId="{B7574D44-0A6D-404A-A55E-5CF943C03A7B}" srcOrd="0" destOrd="0" presId="urn:microsoft.com/office/officeart/2008/layout/LinedList"/>
    <dgm:cxn modelId="{1B29CEE3-CDB0-4D34-BEE1-7AF878516FC2}" type="presParOf" srcId="{B7574D44-0A6D-404A-A55E-5CF943C03A7B}" destId="{5DADD76B-0D99-4493-8B0C-195C65C6FE19}" srcOrd="0" destOrd="0" presId="urn:microsoft.com/office/officeart/2008/layout/LinedList"/>
    <dgm:cxn modelId="{6A1B7C67-4EAC-4605-A9E2-F226E87B4A41}" type="presParOf" srcId="{B7574D44-0A6D-404A-A55E-5CF943C03A7B}" destId="{71D2093F-969E-4772-8FF5-B1F81A0FBD5F}" srcOrd="1" destOrd="0" presId="urn:microsoft.com/office/officeart/2008/layout/LinedList"/>
    <dgm:cxn modelId="{E695DBA0-7E75-4A34-A186-E0CB35446690}" type="presParOf" srcId="{71D2093F-969E-4772-8FF5-B1F81A0FBD5F}" destId="{5EE0F1B5-202E-4DFF-8127-CE98CF3DE976}" srcOrd="0" destOrd="0" presId="urn:microsoft.com/office/officeart/2008/layout/LinedList"/>
    <dgm:cxn modelId="{63393CF3-BAD3-4C71-B6E5-DD6967A403BF}" type="presParOf" srcId="{71D2093F-969E-4772-8FF5-B1F81A0FBD5F}" destId="{7071F463-A11A-4F56-A2E4-700F5C34F723}" srcOrd="1" destOrd="0" presId="urn:microsoft.com/office/officeart/2008/layout/LinedList"/>
    <dgm:cxn modelId="{E9E01986-385E-44DC-B5F9-D03CC838C8AC}" type="presParOf" srcId="{B7574D44-0A6D-404A-A55E-5CF943C03A7B}" destId="{3CC100CE-E39A-45B7-B2D3-AB8933A3C499}" srcOrd="2" destOrd="0" presId="urn:microsoft.com/office/officeart/2008/layout/LinedList"/>
    <dgm:cxn modelId="{BF47FC48-6105-4EBB-8F14-2CB667A73DA4}" type="presParOf" srcId="{B7574D44-0A6D-404A-A55E-5CF943C03A7B}" destId="{83BB819D-A284-4798-BB33-B36C077DBEEA}" srcOrd="3" destOrd="0" presId="urn:microsoft.com/office/officeart/2008/layout/LinedList"/>
    <dgm:cxn modelId="{58031C81-0CC8-48A2-AAC6-5689B366E02F}" type="presParOf" srcId="{83BB819D-A284-4798-BB33-B36C077DBEEA}" destId="{83982522-4765-4820-9D32-41A6AA57644B}" srcOrd="0" destOrd="0" presId="urn:microsoft.com/office/officeart/2008/layout/LinedList"/>
    <dgm:cxn modelId="{76B278DC-4EB0-4264-8A6C-F6B4FE5E31ED}" type="presParOf" srcId="{83BB819D-A284-4798-BB33-B36C077DBEEA}" destId="{89E911A2-E8E1-45C5-A1F8-2431A7E2DE46}" srcOrd="1" destOrd="0" presId="urn:microsoft.com/office/officeart/2008/layout/LinedList"/>
    <dgm:cxn modelId="{E1CD4C6B-CCBC-4623-BC83-3C7F901ABCD1}" type="presParOf" srcId="{B7574D44-0A6D-404A-A55E-5CF943C03A7B}" destId="{CEFDD835-C22A-4145-928C-381579ED55D5}" srcOrd="4" destOrd="0" presId="urn:microsoft.com/office/officeart/2008/layout/LinedList"/>
    <dgm:cxn modelId="{3FC140C9-4B22-41B7-9CAF-7AB9FC492468}" type="presParOf" srcId="{B7574D44-0A6D-404A-A55E-5CF943C03A7B}" destId="{5BD2F23E-5A24-46F0-AB8D-97A523E8C334}" srcOrd="5" destOrd="0" presId="urn:microsoft.com/office/officeart/2008/layout/LinedList"/>
    <dgm:cxn modelId="{747C247A-46C3-4D49-A67C-261416FDF1F4}" type="presParOf" srcId="{5BD2F23E-5A24-46F0-AB8D-97A523E8C334}" destId="{B103741B-056A-4D4E-ABA7-4BC7EEADC4B6}" srcOrd="0" destOrd="0" presId="urn:microsoft.com/office/officeart/2008/layout/LinedList"/>
    <dgm:cxn modelId="{B977406C-6933-4AC4-A8E1-F1D989043579}" type="presParOf" srcId="{5BD2F23E-5A24-46F0-AB8D-97A523E8C334}" destId="{353ACE4E-7222-4C3F-AF43-F59BAEBF8B38}" srcOrd="1" destOrd="0" presId="urn:microsoft.com/office/officeart/2008/layout/LinedList"/>
    <dgm:cxn modelId="{D5C90EC4-571D-47B6-98CF-05E9FBD5EB00}" type="presParOf" srcId="{B7574D44-0A6D-404A-A55E-5CF943C03A7B}" destId="{BD602DA2-1C69-4C13-92F7-7C6C259F8686}" srcOrd="6" destOrd="0" presId="urn:microsoft.com/office/officeart/2008/layout/LinedList"/>
    <dgm:cxn modelId="{E0038E76-A565-4E68-AD27-6CC582DCF14F}" type="presParOf" srcId="{B7574D44-0A6D-404A-A55E-5CF943C03A7B}" destId="{8E63FBE4-2D7C-45D2-A99F-D2CD94572B15}" srcOrd="7" destOrd="0" presId="urn:microsoft.com/office/officeart/2008/layout/LinedList"/>
    <dgm:cxn modelId="{7A8D312B-EB9F-4A89-B6E9-0D2A9816DBC6}" type="presParOf" srcId="{8E63FBE4-2D7C-45D2-A99F-D2CD94572B15}" destId="{4835D138-00DE-4D0F-B8F0-583A646F3633}" srcOrd="0" destOrd="0" presId="urn:microsoft.com/office/officeart/2008/layout/LinedList"/>
    <dgm:cxn modelId="{4CB29972-8841-40C7-AC7F-9B46C3BDE3F2}" type="presParOf" srcId="{8E63FBE4-2D7C-45D2-A99F-D2CD94572B15}" destId="{778FC0DD-EFB3-4089-BE4D-360E59A9C86F}" srcOrd="1" destOrd="0" presId="urn:microsoft.com/office/officeart/2008/layout/LinedList"/>
    <dgm:cxn modelId="{9F796449-4D13-496D-A9D7-18AC508E8413}" type="presParOf" srcId="{B7574D44-0A6D-404A-A55E-5CF943C03A7B}" destId="{FCE63CE2-2491-46A8-BC66-69C0F349BAE3}" srcOrd="8" destOrd="0" presId="urn:microsoft.com/office/officeart/2008/layout/LinedList"/>
    <dgm:cxn modelId="{7BE2DD0A-6E9A-49A6-8372-4B789B75E8A8}" type="presParOf" srcId="{B7574D44-0A6D-404A-A55E-5CF943C03A7B}" destId="{A2EE6E80-4C02-4F24-AABA-EFE38469EDD9}" srcOrd="9" destOrd="0" presId="urn:microsoft.com/office/officeart/2008/layout/LinedList"/>
    <dgm:cxn modelId="{545592BA-4C25-4C5C-A169-1AD24BFD57A7}" type="presParOf" srcId="{A2EE6E80-4C02-4F24-AABA-EFE38469EDD9}" destId="{83B9A97E-7521-471B-A612-154213A73EE5}" srcOrd="0" destOrd="0" presId="urn:microsoft.com/office/officeart/2008/layout/LinedList"/>
    <dgm:cxn modelId="{6E2BBD50-8052-46B4-9E30-6B1CD241CF37}" type="presParOf" srcId="{A2EE6E80-4C02-4F24-AABA-EFE38469EDD9}" destId="{C0E2D4C5-54B3-49F4-83B8-FF8A3EBDA99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1C8DEF-153C-4F8D-AC54-C7F6F765AA4A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7BD4F81-5F4B-4CFD-A2D4-FDDF62347104}">
      <dgm:prSet/>
      <dgm:spPr/>
      <dgm:t>
        <a:bodyPr/>
        <a:lstStyle/>
        <a:p>
          <a:r>
            <a:rPr lang="en-US" dirty="0">
              <a:latin typeface="SassoonPrimaryInfant"/>
            </a:rPr>
            <a:t>E</a:t>
          </a:r>
          <a:endParaRPr lang="en-US" dirty="0"/>
        </a:p>
      </dgm:t>
    </dgm:pt>
    <dgm:pt modelId="{B3DEBEEB-00D0-4245-B15E-B339EE9194C0}" type="parTrans" cxnId="{FA35C73E-9390-4A57-BCE2-2CCA80ACC046}">
      <dgm:prSet/>
      <dgm:spPr/>
      <dgm:t>
        <a:bodyPr/>
        <a:lstStyle/>
        <a:p>
          <a:endParaRPr lang="en-US"/>
        </a:p>
      </dgm:t>
    </dgm:pt>
    <dgm:pt modelId="{5455C78F-E73F-4B2E-9C63-19F4621CAAE3}" type="sibTrans" cxnId="{FA35C73E-9390-4A57-BCE2-2CCA80ACC046}">
      <dgm:prSet/>
      <dgm:spPr/>
      <dgm:t>
        <a:bodyPr/>
        <a:lstStyle/>
        <a:p>
          <a:endParaRPr lang="en-US"/>
        </a:p>
      </dgm:t>
    </dgm:pt>
    <dgm:pt modelId="{4AF52282-2055-4520-96AC-26BE98BA07F9}">
      <dgm:prSet/>
      <dgm:spPr/>
      <dgm:t>
        <a:bodyPr/>
        <a:lstStyle/>
        <a:p>
          <a:r>
            <a:rPr lang="en-US" dirty="0"/>
            <a:t>Let your child take the lead!</a:t>
          </a:r>
        </a:p>
      </dgm:t>
    </dgm:pt>
    <dgm:pt modelId="{2427E744-ECD6-44D1-96D6-37F94541581D}" type="parTrans" cxnId="{729B75A5-4508-4410-9719-87F4BE1D588F}">
      <dgm:prSet/>
      <dgm:spPr/>
      <dgm:t>
        <a:bodyPr/>
        <a:lstStyle/>
        <a:p>
          <a:endParaRPr lang="en-US"/>
        </a:p>
      </dgm:t>
    </dgm:pt>
    <dgm:pt modelId="{BE0449CC-ECC8-460B-9744-6165A742C934}" type="sibTrans" cxnId="{729B75A5-4508-4410-9719-87F4BE1D588F}">
      <dgm:prSet/>
      <dgm:spPr/>
      <dgm:t>
        <a:bodyPr/>
        <a:lstStyle/>
        <a:p>
          <a:endParaRPr lang="en-US"/>
        </a:p>
      </dgm:t>
    </dgm:pt>
    <dgm:pt modelId="{5E7B8715-21F9-471A-A5FE-7130ED9C22AA}">
      <dgm:prSet/>
      <dgm:spPr/>
      <dgm:t>
        <a:bodyPr/>
        <a:lstStyle/>
        <a:p>
          <a:r>
            <a:rPr lang="en-US" dirty="0">
              <a:latin typeface="SassoonPrimaryInfant"/>
            </a:rPr>
            <a:t>N</a:t>
          </a:r>
          <a:endParaRPr lang="en-US" dirty="0"/>
        </a:p>
      </dgm:t>
    </dgm:pt>
    <dgm:pt modelId="{127D0D3D-F6EB-49AC-8B96-B8DDA3954CAA}" type="parTrans" cxnId="{A3C36EC7-8601-4E99-98B2-93B766B25152}">
      <dgm:prSet/>
      <dgm:spPr/>
      <dgm:t>
        <a:bodyPr/>
        <a:lstStyle/>
        <a:p>
          <a:endParaRPr lang="en-US"/>
        </a:p>
      </dgm:t>
    </dgm:pt>
    <dgm:pt modelId="{6F0C6040-C04E-437C-B2C1-7942FF650CA7}" type="sibTrans" cxnId="{A3C36EC7-8601-4E99-98B2-93B766B25152}">
      <dgm:prSet/>
      <dgm:spPr/>
      <dgm:t>
        <a:bodyPr/>
        <a:lstStyle/>
        <a:p>
          <a:endParaRPr lang="en-US"/>
        </a:p>
      </dgm:t>
    </dgm:pt>
    <dgm:pt modelId="{EA6C0FFC-C9FD-4D74-93EF-7CAEB1EE87B4}">
      <dgm:prSet/>
      <dgm:spPr/>
      <dgm:t>
        <a:bodyPr/>
        <a:lstStyle/>
        <a:p>
          <a:r>
            <a:rPr lang="en-US" dirty="0"/>
            <a:t>Encourage creativity and talk</a:t>
          </a:r>
        </a:p>
      </dgm:t>
    </dgm:pt>
    <dgm:pt modelId="{9D0EB0B3-9891-4885-9E81-2AEEB1DE7382}" type="parTrans" cxnId="{AEBAFDA2-9684-485E-83D1-E8DBD5DA954E}">
      <dgm:prSet/>
      <dgm:spPr/>
      <dgm:t>
        <a:bodyPr/>
        <a:lstStyle/>
        <a:p>
          <a:endParaRPr lang="en-US"/>
        </a:p>
      </dgm:t>
    </dgm:pt>
    <dgm:pt modelId="{CFC626E9-84CC-41B0-8DBB-A746652D5FF4}" type="sibTrans" cxnId="{AEBAFDA2-9684-485E-83D1-E8DBD5DA954E}">
      <dgm:prSet/>
      <dgm:spPr/>
      <dgm:t>
        <a:bodyPr/>
        <a:lstStyle/>
        <a:p>
          <a:endParaRPr lang="en-US"/>
        </a:p>
      </dgm:t>
    </dgm:pt>
    <dgm:pt modelId="{97A49F7E-C623-4691-807E-4A809D141A17}">
      <dgm:prSet/>
      <dgm:spPr/>
      <dgm:t>
        <a:bodyPr/>
        <a:lstStyle/>
        <a:p>
          <a:r>
            <a:rPr lang="en-US" dirty="0">
              <a:latin typeface="SassoonPrimaryInfant"/>
            </a:rPr>
            <a:t>G</a:t>
          </a:r>
          <a:endParaRPr lang="en-US" dirty="0"/>
        </a:p>
      </dgm:t>
    </dgm:pt>
    <dgm:pt modelId="{84CED003-AD57-4114-A70E-40AA8DD1C963}" type="parTrans" cxnId="{DC831023-E0BA-4485-9D38-8107A3411ADF}">
      <dgm:prSet/>
      <dgm:spPr/>
      <dgm:t>
        <a:bodyPr/>
        <a:lstStyle/>
        <a:p>
          <a:endParaRPr lang="en-US"/>
        </a:p>
      </dgm:t>
    </dgm:pt>
    <dgm:pt modelId="{1EB68895-FEAF-4BB0-B36E-5AA713AD528E}" type="sibTrans" cxnId="{DC831023-E0BA-4485-9D38-8107A3411ADF}">
      <dgm:prSet/>
      <dgm:spPr/>
      <dgm:t>
        <a:bodyPr/>
        <a:lstStyle/>
        <a:p>
          <a:endParaRPr lang="en-US"/>
        </a:p>
      </dgm:t>
    </dgm:pt>
    <dgm:pt modelId="{A8DBBCD0-C9D5-4C07-BA82-4BD807776011}">
      <dgm:prSet/>
      <dgm:spPr/>
      <dgm:t>
        <a:bodyPr/>
        <a:lstStyle/>
        <a:p>
          <a:r>
            <a:rPr lang="en-US" dirty="0"/>
            <a:t>Keep books in book bags 📚</a:t>
          </a:r>
        </a:p>
      </dgm:t>
    </dgm:pt>
    <dgm:pt modelId="{7E959997-94D8-4A17-A1FB-80C128182E20}" type="parTrans" cxnId="{A393AA68-672F-49C5-84B8-B697AF4C9AF9}">
      <dgm:prSet/>
      <dgm:spPr/>
      <dgm:t>
        <a:bodyPr/>
        <a:lstStyle/>
        <a:p>
          <a:endParaRPr lang="en-US"/>
        </a:p>
      </dgm:t>
    </dgm:pt>
    <dgm:pt modelId="{10FB2C19-E85B-4EA4-AF29-6FF225ED58F1}" type="sibTrans" cxnId="{A393AA68-672F-49C5-84B8-B697AF4C9AF9}">
      <dgm:prSet/>
      <dgm:spPr/>
      <dgm:t>
        <a:bodyPr/>
        <a:lstStyle/>
        <a:p>
          <a:endParaRPr lang="en-US"/>
        </a:p>
      </dgm:t>
    </dgm:pt>
    <dgm:pt modelId="{A9A2BAD4-AF9E-4BDF-A9BA-2954C5646F81}">
      <dgm:prSet/>
      <dgm:spPr/>
      <dgm:t>
        <a:bodyPr/>
        <a:lstStyle/>
        <a:p>
          <a:r>
            <a:rPr lang="en-US" dirty="0">
              <a:latin typeface="SassoonPrimaryInfant"/>
            </a:rPr>
            <a:t>A</a:t>
          </a:r>
          <a:endParaRPr lang="en-US" dirty="0"/>
        </a:p>
      </dgm:t>
    </dgm:pt>
    <dgm:pt modelId="{7A9AF54F-E491-4C5D-B266-A758E048963B}" type="parTrans" cxnId="{0FA90D8E-5B56-448D-880E-F21156B84C36}">
      <dgm:prSet/>
      <dgm:spPr/>
      <dgm:t>
        <a:bodyPr/>
        <a:lstStyle/>
        <a:p>
          <a:endParaRPr lang="en-US"/>
        </a:p>
      </dgm:t>
    </dgm:pt>
    <dgm:pt modelId="{2BD30747-8E05-4B2A-9E5F-70A4B3F0EEE7}" type="sibTrans" cxnId="{0FA90D8E-5B56-448D-880E-F21156B84C36}">
      <dgm:prSet/>
      <dgm:spPr/>
      <dgm:t>
        <a:bodyPr/>
        <a:lstStyle/>
        <a:p>
          <a:endParaRPr lang="en-US"/>
        </a:p>
      </dgm:t>
    </dgm:pt>
    <dgm:pt modelId="{9457B54A-0664-440B-AFBB-18D4D6F03838}">
      <dgm:prSet/>
      <dgm:spPr/>
      <dgm:t>
        <a:bodyPr/>
        <a:lstStyle/>
        <a:p>
          <a:r>
            <a:rPr lang="en-US" dirty="0"/>
            <a:t>Complete by end of the month</a:t>
          </a:r>
        </a:p>
      </dgm:t>
    </dgm:pt>
    <dgm:pt modelId="{B53AAF06-CBDA-41A6-8AE5-87FDA0E1286C}" type="parTrans" cxnId="{D50673BA-0DB4-418C-86AB-1F64D544A6E5}">
      <dgm:prSet/>
      <dgm:spPr/>
      <dgm:t>
        <a:bodyPr/>
        <a:lstStyle/>
        <a:p>
          <a:endParaRPr lang="en-US"/>
        </a:p>
      </dgm:t>
    </dgm:pt>
    <dgm:pt modelId="{1008676A-CC10-486A-9C79-22EE3D5CF29E}" type="sibTrans" cxnId="{D50673BA-0DB4-418C-86AB-1F64D544A6E5}">
      <dgm:prSet/>
      <dgm:spPr/>
      <dgm:t>
        <a:bodyPr/>
        <a:lstStyle/>
        <a:p>
          <a:endParaRPr lang="en-US"/>
        </a:p>
      </dgm:t>
    </dgm:pt>
    <dgm:pt modelId="{9A149611-2E94-4156-B551-D28AD6F9353A}">
      <dgm:prSet/>
      <dgm:spPr/>
      <dgm:t>
        <a:bodyPr/>
        <a:lstStyle/>
        <a:p>
          <a:r>
            <a:rPr lang="en-US"/>
            <a:t>Use Dojo for any concerns or help</a:t>
          </a:r>
        </a:p>
      </dgm:t>
    </dgm:pt>
    <dgm:pt modelId="{D2BF6D88-ED6D-43F3-8DF9-5F804E67EE82}" type="parTrans" cxnId="{A4095962-C52E-4FFA-8D1B-F94CFCBA46C8}">
      <dgm:prSet/>
      <dgm:spPr/>
      <dgm:t>
        <a:bodyPr/>
        <a:lstStyle/>
        <a:p>
          <a:endParaRPr lang="en-US"/>
        </a:p>
      </dgm:t>
    </dgm:pt>
    <dgm:pt modelId="{18DCA405-355F-4A37-8897-E6BD41A88FAA}" type="sibTrans" cxnId="{A4095962-C52E-4FFA-8D1B-F94CFCBA46C8}">
      <dgm:prSet/>
      <dgm:spPr/>
      <dgm:t>
        <a:bodyPr/>
        <a:lstStyle/>
        <a:p>
          <a:endParaRPr lang="en-US"/>
        </a:p>
      </dgm:t>
    </dgm:pt>
    <dgm:pt modelId="{8E4BBD1D-F785-423F-A664-20890E8C35AF}">
      <dgm:prSet/>
      <dgm:spPr/>
      <dgm:t>
        <a:bodyPr/>
        <a:lstStyle/>
        <a:p>
          <a:r>
            <a:rPr lang="en-US" dirty="0">
              <a:latin typeface="SassoonPrimaryInfant"/>
            </a:rPr>
            <a:t>E</a:t>
          </a:r>
          <a:endParaRPr lang="en-US" dirty="0"/>
        </a:p>
      </dgm:t>
    </dgm:pt>
    <dgm:pt modelId="{61AF01AF-C1D0-439A-86BD-3344652595F5}" type="parTrans" cxnId="{ACD89745-1660-425D-97E1-D37D1AA575FE}">
      <dgm:prSet/>
      <dgm:spPr/>
      <dgm:t>
        <a:bodyPr/>
        <a:lstStyle/>
        <a:p>
          <a:endParaRPr lang="en-US"/>
        </a:p>
      </dgm:t>
    </dgm:pt>
    <dgm:pt modelId="{C0DCBBCF-CA5A-4181-8150-F3F2424B878D}" type="sibTrans" cxnId="{ACD89745-1660-425D-97E1-D37D1AA575FE}">
      <dgm:prSet/>
      <dgm:spPr/>
      <dgm:t>
        <a:bodyPr/>
        <a:lstStyle/>
        <a:p>
          <a:endParaRPr lang="en-US"/>
        </a:p>
      </dgm:t>
    </dgm:pt>
    <dgm:pt modelId="{138271BC-2854-42C5-9A00-61EEF4E73393}">
      <dgm:prSet/>
      <dgm:spPr/>
      <dgm:t>
        <a:bodyPr/>
        <a:lstStyle/>
        <a:p>
          <a:r>
            <a:rPr lang="en-US" dirty="0"/>
            <a:t>Let’s make Home Learning a positive, engaging experience that celebrates your child’s learning journey 🌈</a:t>
          </a:r>
        </a:p>
      </dgm:t>
    </dgm:pt>
    <dgm:pt modelId="{F994265A-1111-4BDC-808D-DA33BCAA3D8A}" type="parTrans" cxnId="{44649FCC-E642-4E5D-8C23-D20539D3849A}">
      <dgm:prSet/>
      <dgm:spPr/>
      <dgm:t>
        <a:bodyPr/>
        <a:lstStyle/>
        <a:p>
          <a:endParaRPr lang="en-US"/>
        </a:p>
      </dgm:t>
    </dgm:pt>
    <dgm:pt modelId="{C89C2DB0-EDAA-4CA9-AC24-02D34CD9B1D3}" type="sibTrans" cxnId="{44649FCC-E642-4E5D-8C23-D20539D3849A}">
      <dgm:prSet/>
      <dgm:spPr/>
      <dgm:t>
        <a:bodyPr/>
        <a:lstStyle/>
        <a:p>
          <a:endParaRPr lang="en-US"/>
        </a:p>
      </dgm:t>
    </dgm:pt>
    <dgm:pt modelId="{517A9757-F54B-4FEA-AC6F-946008CAB00F}">
      <dgm:prSet phldr="0"/>
      <dgm:spPr/>
      <dgm:t>
        <a:bodyPr/>
        <a:lstStyle/>
        <a:p>
          <a:pPr rtl="0"/>
          <a:r>
            <a:rPr lang="en-US">
              <a:latin typeface="SassoonPrimaryInfant"/>
            </a:rPr>
            <a:t>G</a:t>
          </a:r>
        </a:p>
      </dgm:t>
    </dgm:pt>
    <dgm:pt modelId="{955B8239-2D96-412E-93FC-DD02437D1BF9}" type="parTrans" cxnId="{BA7C6E21-539C-44EF-8497-825D63B885AF}">
      <dgm:prSet/>
      <dgm:spPr/>
    </dgm:pt>
    <dgm:pt modelId="{8CF41273-5443-40A7-AD3F-9ED44BE2DBD9}" type="sibTrans" cxnId="{BA7C6E21-539C-44EF-8497-825D63B885AF}">
      <dgm:prSet/>
      <dgm:spPr/>
    </dgm:pt>
    <dgm:pt modelId="{42ABF72C-7092-4E8E-83A6-1C0204B884A5}" type="pres">
      <dgm:prSet presAssocID="{D01C8DEF-153C-4F8D-AC54-C7F6F765AA4A}" presName="Name0" presStyleCnt="0">
        <dgm:presLayoutVars>
          <dgm:dir/>
          <dgm:animLvl val="lvl"/>
          <dgm:resizeHandles val="exact"/>
        </dgm:presLayoutVars>
      </dgm:prSet>
      <dgm:spPr/>
    </dgm:pt>
    <dgm:pt modelId="{5622840F-82B2-486A-85FF-95793F32532B}" type="pres">
      <dgm:prSet presAssocID="{17BD4F81-5F4B-4CFD-A2D4-FDDF62347104}" presName="linNode" presStyleCnt="0"/>
      <dgm:spPr/>
    </dgm:pt>
    <dgm:pt modelId="{6081BAF5-A50D-469D-85FE-5BA48ECB659E}" type="pres">
      <dgm:prSet presAssocID="{17BD4F81-5F4B-4CFD-A2D4-FDDF62347104}" presName="parentText" presStyleLbl="solidFgAcc1" presStyleIdx="0" presStyleCnt="6">
        <dgm:presLayoutVars>
          <dgm:chMax val="1"/>
          <dgm:bulletEnabled/>
        </dgm:presLayoutVars>
      </dgm:prSet>
      <dgm:spPr/>
    </dgm:pt>
    <dgm:pt modelId="{322A3895-C881-42F9-BAF6-C80CA2A2B165}" type="pres">
      <dgm:prSet presAssocID="{17BD4F81-5F4B-4CFD-A2D4-FDDF62347104}" presName="descendantText" presStyleLbl="alignNode1" presStyleIdx="0" presStyleCnt="6">
        <dgm:presLayoutVars>
          <dgm:bulletEnabled/>
        </dgm:presLayoutVars>
      </dgm:prSet>
      <dgm:spPr/>
    </dgm:pt>
    <dgm:pt modelId="{F3285AF9-0AC4-4CDD-89B3-26D0B9C8745B}" type="pres">
      <dgm:prSet presAssocID="{5455C78F-E73F-4B2E-9C63-19F4621CAAE3}" presName="sp" presStyleCnt="0"/>
      <dgm:spPr/>
    </dgm:pt>
    <dgm:pt modelId="{DDBF6867-6654-41FB-800C-558AC970151D}" type="pres">
      <dgm:prSet presAssocID="{5E7B8715-21F9-471A-A5FE-7130ED9C22AA}" presName="linNode" presStyleCnt="0"/>
      <dgm:spPr/>
    </dgm:pt>
    <dgm:pt modelId="{6F6D4C47-5B7B-4614-8B98-9B2227A554A8}" type="pres">
      <dgm:prSet presAssocID="{5E7B8715-21F9-471A-A5FE-7130ED9C22AA}" presName="parentText" presStyleLbl="solidFgAcc1" presStyleIdx="1" presStyleCnt="6">
        <dgm:presLayoutVars>
          <dgm:chMax val="1"/>
          <dgm:bulletEnabled/>
        </dgm:presLayoutVars>
      </dgm:prSet>
      <dgm:spPr/>
    </dgm:pt>
    <dgm:pt modelId="{BA2D1077-A8DA-44C0-8064-0DB0E4042EFF}" type="pres">
      <dgm:prSet presAssocID="{5E7B8715-21F9-471A-A5FE-7130ED9C22AA}" presName="descendantText" presStyleLbl="alignNode1" presStyleIdx="1" presStyleCnt="6">
        <dgm:presLayoutVars>
          <dgm:bulletEnabled/>
        </dgm:presLayoutVars>
      </dgm:prSet>
      <dgm:spPr/>
    </dgm:pt>
    <dgm:pt modelId="{1A12066F-2294-4095-B683-7D37062B1141}" type="pres">
      <dgm:prSet presAssocID="{6F0C6040-C04E-437C-B2C1-7942FF650CA7}" presName="sp" presStyleCnt="0"/>
      <dgm:spPr/>
    </dgm:pt>
    <dgm:pt modelId="{656C5644-C1BB-4086-9F7C-4D274BE75EDD}" type="pres">
      <dgm:prSet presAssocID="{97A49F7E-C623-4691-807E-4A809D141A17}" presName="linNode" presStyleCnt="0"/>
      <dgm:spPr/>
    </dgm:pt>
    <dgm:pt modelId="{1E8DBB8D-C098-4F56-A6B1-BB873391C347}" type="pres">
      <dgm:prSet presAssocID="{97A49F7E-C623-4691-807E-4A809D141A17}" presName="parentText" presStyleLbl="solidFgAcc1" presStyleIdx="2" presStyleCnt="6">
        <dgm:presLayoutVars>
          <dgm:chMax val="1"/>
          <dgm:bulletEnabled/>
        </dgm:presLayoutVars>
      </dgm:prSet>
      <dgm:spPr/>
    </dgm:pt>
    <dgm:pt modelId="{C833B5D3-992D-4B85-9BB5-D979142F3C05}" type="pres">
      <dgm:prSet presAssocID="{97A49F7E-C623-4691-807E-4A809D141A17}" presName="descendantText" presStyleLbl="alignNode1" presStyleIdx="2" presStyleCnt="6">
        <dgm:presLayoutVars>
          <dgm:bulletEnabled/>
        </dgm:presLayoutVars>
      </dgm:prSet>
      <dgm:spPr/>
    </dgm:pt>
    <dgm:pt modelId="{A44B965E-F832-48FA-8CCF-99E20A87F7D4}" type="pres">
      <dgm:prSet presAssocID="{1EB68895-FEAF-4BB0-B36E-5AA713AD528E}" presName="sp" presStyleCnt="0"/>
      <dgm:spPr/>
    </dgm:pt>
    <dgm:pt modelId="{3768AD52-1435-4C7A-9C29-23478FB14E41}" type="pres">
      <dgm:prSet presAssocID="{A9A2BAD4-AF9E-4BDF-A9BA-2954C5646F81}" presName="linNode" presStyleCnt="0"/>
      <dgm:spPr/>
    </dgm:pt>
    <dgm:pt modelId="{A2896D6A-80CE-4103-AA91-859221DC373E}" type="pres">
      <dgm:prSet presAssocID="{A9A2BAD4-AF9E-4BDF-A9BA-2954C5646F81}" presName="parentText" presStyleLbl="solidFgAcc1" presStyleIdx="3" presStyleCnt="6">
        <dgm:presLayoutVars>
          <dgm:chMax val="1"/>
          <dgm:bulletEnabled/>
        </dgm:presLayoutVars>
      </dgm:prSet>
      <dgm:spPr/>
    </dgm:pt>
    <dgm:pt modelId="{B51BD55E-BB4A-48FF-BA60-FCE0EFD03A3F}" type="pres">
      <dgm:prSet presAssocID="{A9A2BAD4-AF9E-4BDF-A9BA-2954C5646F81}" presName="descendantText" presStyleLbl="alignNode1" presStyleIdx="3" presStyleCnt="6">
        <dgm:presLayoutVars>
          <dgm:bulletEnabled/>
        </dgm:presLayoutVars>
      </dgm:prSet>
      <dgm:spPr/>
    </dgm:pt>
    <dgm:pt modelId="{8422CB90-9575-4A47-8DE7-D8534FABF4F1}" type="pres">
      <dgm:prSet presAssocID="{2BD30747-8E05-4B2A-9E5F-70A4B3F0EEE7}" presName="sp" presStyleCnt="0"/>
      <dgm:spPr/>
    </dgm:pt>
    <dgm:pt modelId="{F1D6D4E9-D832-4C83-8E92-4B1D67401CBC}" type="pres">
      <dgm:prSet presAssocID="{517A9757-F54B-4FEA-AC6F-946008CAB00F}" presName="linNode" presStyleCnt="0"/>
      <dgm:spPr/>
    </dgm:pt>
    <dgm:pt modelId="{9C720C6F-AEA0-46C1-B34B-74B465B670F8}" type="pres">
      <dgm:prSet presAssocID="{517A9757-F54B-4FEA-AC6F-946008CAB00F}" presName="parentText" presStyleLbl="solidFgAcc1" presStyleIdx="4" presStyleCnt="6">
        <dgm:presLayoutVars>
          <dgm:chMax val="1"/>
          <dgm:bulletEnabled/>
        </dgm:presLayoutVars>
      </dgm:prSet>
      <dgm:spPr/>
    </dgm:pt>
    <dgm:pt modelId="{F1A4280B-599C-4DFE-8308-4D7D03EDC138}" type="pres">
      <dgm:prSet presAssocID="{517A9757-F54B-4FEA-AC6F-946008CAB00F}" presName="descendantText" presStyleLbl="alignNode1" presStyleIdx="4" presStyleCnt="6">
        <dgm:presLayoutVars>
          <dgm:bulletEnabled/>
        </dgm:presLayoutVars>
      </dgm:prSet>
      <dgm:spPr/>
    </dgm:pt>
    <dgm:pt modelId="{0D0BECD2-BBC6-4B73-9820-094E4390FF65}" type="pres">
      <dgm:prSet presAssocID="{8CF41273-5443-40A7-AD3F-9ED44BE2DBD9}" presName="sp" presStyleCnt="0"/>
      <dgm:spPr/>
    </dgm:pt>
    <dgm:pt modelId="{03FA2BD8-2D47-47AB-86E0-A49E139F9B67}" type="pres">
      <dgm:prSet presAssocID="{8E4BBD1D-F785-423F-A664-20890E8C35AF}" presName="linNode" presStyleCnt="0"/>
      <dgm:spPr/>
    </dgm:pt>
    <dgm:pt modelId="{DA25AF1F-95B9-4530-BB51-4B76D7068F78}" type="pres">
      <dgm:prSet presAssocID="{8E4BBD1D-F785-423F-A664-20890E8C35AF}" presName="parentText" presStyleLbl="solidFgAcc1" presStyleIdx="5" presStyleCnt="6">
        <dgm:presLayoutVars>
          <dgm:chMax val="1"/>
          <dgm:bulletEnabled/>
        </dgm:presLayoutVars>
      </dgm:prSet>
      <dgm:spPr/>
    </dgm:pt>
    <dgm:pt modelId="{D8ED3C55-ABD7-4272-8723-062D950DA9FB}" type="pres">
      <dgm:prSet presAssocID="{8E4BBD1D-F785-423F-A664-20890E8C35AF}" presName="descendantText" presStyleLbl="alignNode1" presStyleIdx="5" presStyleCnt="6">
        <dgm:presLayoutVars>
          <dgm:bulletEnabled/>
        </dgm:presLayoutVars>
      </dgm:prSet>
      <dgm:spPr/>
    </dgm:pt>
  </dgm:ptLst>
  <dgm:cxnLst>
    <dgm:cxn modelId="{1042D407-981A-4336-BEB4-FA3D415E4CCC}" type="presOf" srcId="{138271BC-2854-42C5-9A00-61EEF4E73393}" destId="{D8ED3C55-ABD7-4272-8723-062D950DA9FB}" srcOrd="0" destOrd="0" presId="urn:microsoft.com/office/officeart/2016/7/layout/VerticalHollowActionList"/>
    <dgm:cxn modelId="{A2267E0E-3513-4942-826B-A9E4F6A46DF1}" type="presOf" srcId="{9A149611-2E94-4156-B551-D28AD6F9353A}" destId="{F1A4280B-599C-4DFE-8308-4D7D03EDC138}" srcOrd="0" destOrd="0" presId="urn:microsoft.com/office/officeart/2016/7/layout/VerticalHollowActionList"/>
    <dgm:cxn modelId="{BA7C6E21-539C-44EF-8497-825D63B885AF}" srcId="{D01C8DEF-153C-4F8D-AC54-C7F6F765AA4A}" destId="{517A9757-F54B-4FEA-AC6F-946008CAB00F}" srcOrd="4" destOrd="0" parTransId="{955B8239-2D96-412E-93FC-DD02437D1BF9}" sibTransId="{8CF41273-5443-40A7-AD3F-9ED44BE2DBD9}"/>
    <dgm:cxn modelId="{DC831023-E0BA-4485-9D38-8107A3411ADF}" srcId="{D01C8DEF-153C-4F8D-AC54-C7F6F765AA4A}" destId="{97A49F7E-C623-4691-807E-4A809D141A17}" srcOrd="2" destOrd="0" parTransId="{84CED003-AD57-4114-A70E-40AA8DD1C963}" sibTransId="{1EB68895-FEAF-4BB0-B36E-5AA713AD528E}"/>
    <dgm:cxn modelId="{38D38729-47B8-4DF9-9A8E-F5F7E1E9A07F}" type="presOf" srcId="{A8DBBCD0-C9D5-4C07-BA82-4BD807776011}" destId="{C833B5D3-992D-4B85-9BB5-D979142F3C05}" srcOrd="0" destOrd="0" presId="urn:microsoft.com/office/officeart/2016/7/layout/VerticalHollowActionList"/>
    <dgm:cxn modelId="{FA35C73E-9390-4A57-BCE2-2CCA80ACC046}" srcId="{D01C8DEF-153C-4F8D-AC54-C7F6F765AA4A}" destId="{17BD4F81-5F4B-4CFD-A2D4-FDDF62347104}" srcOrd="0" destOrd="0" parTransId="{B3DEBEEB-00D0-4245-B15E-B339EE9194C0}" sibTransId="{5455C78F-E73F-4B2E-9C63-19F4621CAAE3}"/>
    <dgm:cxn modelId="{7655CB5D-4BD2-4E0B-B5B0-E7796C1634F6}" type="presOf" srcId="{D01C8DEF-153C-4F8D-AC54-C7F6F765AA4A}" destId="{42ABF72C-7092-4E8E-83A6-1C0204B884A5}" srcOrd="0" destOrd="0" presId="urn:microsoft.com/office/officeart/2016/7/layout/VerticalHollowActionList"/>
    <dgm:cxn modelId="{A4095962-C52E-4FFA-8D1B-F94CFCBA46C8}" srcId="{517A9757-F54B-4FEA-AC6F-946008CAB00F}" destId="{9A149611-2E94-4156-B551-D28AD6F9353A}" srcOrd="0" destOrd="0" parTransId="{D2BF6D88-ED6D-43F3-8DF9-5F804E67EE82}" sibTransId="{18DCA405-355F-4A37-8897-E6BD41A88FAA}"/>
    <dgm:cxn modelId="{ACD89745-1660-425D-97E1-D37D1AA575FE}" srcId="{D01C8DEF-153C-4F8D-AC54-C7F6F765AA4A}" destId="{8E4BBD1D-F785-423F-A664-20890E8C35AF}" srcOrd="5" destOrd="0" parTransId="{61AF01AF-C1D0-439A-86BD-3344652595F5}" sibTransId="{C0DCBBCF-CA5A-4181-8150-F3F2424B878D}"/>
    <dgm:cxn modelId="{A393AA68-672F-49C5-84B8-B697AF4C9AF9}" srcId="{97A49F7E-C623-4691-807E-4A809D141A17}" destId="{A8DBBCD0-C9D5-4C07-BA82-4BD807776011}" srcOrd="0" destOrd="0" parTransId="{7E959997-94D8-4A17-A1FB-80C128182E20}" sibTransId="{10FB2C19-E85B-4EA4-AF29-6FF225ED58F1}"/>
    <dgm:cxn modelId="{9F83154D-9E1B-42FC-94AB-838380ACC985}" type="presOf" srcId="{5E7B8715-21F9-471A-A5FE-7130ED9C22AA}" destId="{6F6D4C47-5B7B-4614-8B98-9B2227A554A8}" srcOrd="0" destOrd="0" presId="urn:microsoft.com/office/officeart/2016/7/layout/VerticalHollowActionList"/>
    <dgm:cxn modelId="{8DA5F37C-C88E-4242-A2D0-2E2EED0F73BD}" type="presOf" srcId="{8E4BBD1D-F785-423F-A664-20890E8C35AF}" destId="{DA25AF1F-95B9-4530-BB51-4B76D7068F78}" srcOrd="0" destOrd="0" presId="urn:microsoft.com/office/officeart/2016/7/layout/VerticalHollowActionList"/>
    <dgm:cxn modelId="{8BC64880-5585-4BDC-AB59-5FDACD4B478E}" type="presOf" srcId="{517A9757-F54B-4FEA-AC6F-946008CAB00F}" destId="{9C720C6F-AEA0-46C1-B34B-74B465B670F8}" srcOrd="0" destOrd="0" presId="urn:microsoft.com/office/officeart/2016/7/layout/VerticalHollowActionList"/>
    <dgm:cxn modelId="{0FA90D8E-5B56-448D-880E-F21156B84C36}" srcId="{D01C8DEF-153C-4F8D-AC54-C7F6F765AA4A}" destId="{A9A2BAD4-AF9E-4BDF-A9BA-2954C5646F81}" srcOrd="3" destOrd="0" parTransId="{7A9AF54F-E491-4C5D-B266-A758E048963B}" sibTransId="{2BD30747-8E05-4B2A-9E5F-70A4B3F0EEE7}"/>
    <dgm:cxn modelId="{DB13A191-8C8D-4E55-BD75-13FAFC97DBED}" type="presOf" srcId="{17BD4F81-5F4B-4CFD-A2D4-FDDF62347104}" destId="{6081BAF5-A50D-469D-85FE-5BA48ECB659E}" srcOrd="0" destOrd="0" presId="urn:microsoft.com/office/officeart/2016/7/layout/VerticalHollowActionList"/>
    <dgm:cxn modelId="{AEBAFDA2-9684-485E-83D1-E8DBD5DA954E}" srcId="{5E7B8715-21F9-471A-A5FE-7130ED9C22AA}" destId="{EA6C0FFC-C9FD-4D74-93EF-7CAEB1EE87B4}" srcOrd="0" destOrd="0" parTransId="{9D0EB0B3-9891-4885-9E81-2AEEB1DE7382}" sibTransId="{CFC626E9-84CC-41B0-8DBB-A746652D5FF4}"/>
    <dgm:cxn modelId="{729B75A5-4508-4410-9719-87F4BE1D588F}" srcId="{17BD4F81-5F4B-4CFD-A2D4-FDDF62347104}" destId="{4AF52282-2055-4520-96AC-26BE98BA07F9}" srcOrd="0" destOrd="0" parTransId="{2427E744-ECD6-44D1-96D6-37F94541581D}" sibTransId="{BE0449CC-ECC8-460B-9744-6165A742C934}"/>
    <dgm:cxn modelId="{7AC534AC-93D1-48D0-B2E4-166FF0191BC4}" type="presOf" srcId="{9457B54A-0664-440B-AFBB-18D4D6F03838}" destId="{B51BD55E-BB4A-48FF-BA60-FCE0EFD03A3F}" srcOrd="0" destOrd="0" presId="urn:microsoft.com/office/officeart/2016/7/layout/VerticalHollowActionList"/>
    <dgm:cxn modelId="{D50673BA-0DB4-418C-86AB-1F64D544A6E5}" srcId="{A9A2BAD4-AF9E-4BDF-A9BA-2954C5646F81}" destId="{9457B54A-0664-440B-AFBB-18D4D6F03838}" srcOrd="0" destOrd="0" parTransId="{B53AAF06-CBDA-41A6-8AE5-87FDA0E1286C}" sibTransId="{1008676A-CC10-486A-9C79-22EE3D5CF29E}"/>
    <dgm:cxn modelId="{A6B3FDC2-2A0D-4DD4-BBB1-96AB2181A14B}" type="presOf" srcId="{97A49F7E-C623-4691-807E-4A809D141A17}" destId="{1E8DBB8D-C098-4F56-A6B1-BB873391C347}" srcOrd="0" destOrd="0" presId="urn:microsoft.com/office/officeart/2016/7/layout/VerticalHollowActionList"/>
    <dgm:cxn modelId="{A3C36EC7-8601-4E99-98B2-93B766B25152}" srcId="{D01C8DEF-153C-4F8D-AC54-C7F6F765AA4A}" destId="{5E7B8715-21F9-471A-A5FE-7130ED9C22AA}" srcOrd="1" destOrd="0" parTransId="{127D0D3D-F6EB-49AC-8B96-B8DDA3954CAA}" sibTransId="{6F0C6040-C04E-437C-B2C1-7942FF650CA7}"/>
    <dgm:cxn modelId="{44649FCC-E642-4E5D-8C23-D20539D3849A}" srcId="{8E4BBD1D-F785-423F-A664-20890E8C35AF}" destId="{138271BC-2854-42C5-9A00-61EEF4E73393}" srcOrd="0" destOrd="0" parTransId="{F994265A-1111-4BDC-808D-DA33BCAA3D8A}" sibTransId="{C89C2DB0-EDAA-4CA9-AC24-02D34CD9B1D3}"/>
    <dgm:cxn modelId="{4CF348E6-64B0-4EBE-B220-D0133752F80C}" type="presOf" srcId="{EA6C0FFC-C9FD-4D74-93EF-7CAEB1EE87B4}" destId="{BA2D1077-A8DA-44C0-8064-0DB0E4042EFF}" srcOrd="0" destOrd="0" presId="urn:microsoft.com/office/officeart/2016/7/layout/VerticalHollowActionList"/>
    <dgm:cxn modelId="{F66048F9-F646-4850-9F85-DF4B923F3496}" type="presOf" srcId="{A9A2BAD4-AF9E-4BDF-A9BA-2954C5646F81}" destId="{A2896D6A-80CE-4103-AA91-859221DC373E}" srcOrd="0" destOrd="0" presId="urn:microsoft.com/office/officeart/2016/7/layout/VerticalHollowActionList"/>
    <dgm:cxn modelId="{1A83D0FB-976B-42CF-A8D7-6E1C060FAF71}" type="presOf" srcId="{4AF52282-2055-4520-96AC-26BE98BA07F9}" destId="{322A3895-C881-42F9-BAF6-C80CA2A2B165}" srcOrd="0" destOrd="0" presId="urn:microsoft.com/office/officeart/2016/7/layout/VerticalHollowActionList"/>
    <dgm:cxn modelId="{480B50F1-C8A2-4DF8-9DF1-9D2C1F0E9ACA}" type="presParOf" srcId="{42ABF72C-7092-4E8E-83A6-1C0204B884A5}" destId="{5622840F-82B2-486A-85FF-95793F32532B}" srcOrd="0" destOrd="0" presId="urn:microsoft.com/office/officeart/2016/7/layout/VerticalHollowActionList"/>
    <dgm:cxn modelId="{37EE8F69-08CB-4655-9B8B-0C11A9D7D1CF}" type="presParOf" srcId="{5622840F-82B2-486A-85FF-95793F32532B}" destId="{6081BAF5-A50D-469D-85FE-5BA48ECB659E}" srcOrd="0" destOrd="0" presId="urn:microsoft.com/office/officeart/2016/7/layout/VerticalHollowActionList"/>
    <dgm:cxn modelId="{B0887678-C316-4BD3-A54D-8FE626BB64A0}" type="presParOf" srcId="{5622840F-82B2-486A-85FF-95793F32532B}" destId="{322A3895-C881-42F9-BAF6-C80CA2A2B165}" srcOrd="1" destOrd="0" presId="urn:microsoft.com/office/officeart/2016/7/layout/VerticalHollowActionList"/>
    <dgm:cxn modelId="{0FCACB57-F7AB-4A24-9AF3-DEEB92AC92E6}" type="presParOf" srcId="{42ABF72C-7092-4E8E-83A6-1C0204B884A5}" destId="{F3285AF9-0AC4-4CDD-89B3-26D0B9C8745B}" srcOrd="1" destOrd="0" presId="urn:microsoft.com/office/officeart/2016/7/layout/VerticalHollowActionList"/>
    <dgm:cxn modelId="{7F9D0E8A-3DE1-4EF5-B12C-AFD0DE7D81B4}" type="presParOf" srcId="{42ABF72C-7092-4E8E-83A6-1C0204B884A5}" destId="{DDBF6867-6654-41FB-800C-558AC970151D}" srcOrd="2" destOrd="0" presId="urn:microsoft.com/office/officeart/2016/7/layout/VerticalHollowActionList"/>
    <dgm:cxn modelId="{644F42FF-E116-4CDC-B6E0-2CCA8A050F51}" type="presParOf" srcId="{DDBF6867-6654-41FB-800C-558AC970151D}" destId="{6F6D4C47-5B7B-4614-8B98-9B2227A554A8}" srcOrd="0" destOrd="0" presId="urn:microsoft.com/office/officeart/2016/7/layout/VerticalHollowActionList"/>
    <dgm:cxn modelId="{4D5DEC64-174C-497B-A93B-AF7CA31F0B33}" type="presParOf" srcId="{DDBF6867-6654-41FB-800C-558AC970151D}" destId="{BA2D1077-A8DA-44C0-8064-0DB0E4042EFF}" srcOrd="1" destOrd="0" presId="urn:microsoft.com/office/officeart/2016/7/layout/VerticalHollowActionList"/>
    <dgm:cxn modelId="{F799C9DD-DCFF-4F58-A273-92133CCAA1EB}" type="presParOf" srcId="{42ABF72C-7092-4E8E-83A6-1C0204B884A5}" destId="{1A12066F-2294-4095-B683-7D37062B1141}" srcOrd="3" destOrd="0" presId="urn:microsoft.com/office/officeart/2016/7/layout/VerticalHollowActionList"/>
    <dgm:cxn modelId="{EAE37F6A-66DD-454F-8FD5-2864A4FB4116}" type="presParOf" srcId="{42ABF72C-7092-4E8E-83A6-1C0204B884A5}" destId="{656C5644-C1BB-4086-9F7C-4D274BE75EDD}" srcOrd="4" destOrd="0" presId="urn:microsoft.com/office/officeart/2016/7/layout/VerticalHollowActionList"/>
    <dgm:cxn modelId="{1364E619-3E09-4EB1-A531-4D2C5248ACD5}" type="presParOf" srcId="{656C5644-C1BB-4086-9F7C-4D274BE75EDD}" destId="{1E8DBB8D-C098-4F56-A6B1-BB873391C347}" srcOrd="0" destOrd="0" presId="urn:microsoft.com/office/officeart/2016/7/layout/VerticalHollowActionList"/>
    <dgm:cxn modelId="{557328A0-DE12-4338-B7FF-D795309DE764}" type="presParOf" srcId="{656C5644-C1BB-4086-9F7C-4D274BE75EDD}" destId="{C833B5D3-992D-4B85-9BB5-D979142F3C05}" srcOrd="1" destOrd="0" presId="urn:microsoft.com/office/officeart/2016/7/layout/VerticalHollowActionList"/>
    <dgm:cxn modelId="{27BB746F-AE97-449E-8BF4-EC62BB38DD0E}" type="presParOf" srcId="{42ABF72C-7092-4E8E-83A6-1C0204B884A5}" destId="{A44B965E-F832-48FA-8CCF-99E20A87F7D4}" srcOrd="5" destOrd="0" presId="urn:microsoft.com/office/officeart/2016/7/layout/VerticalHollowActionList"/>
    <dgm:cxn modelId="{A04175A1-D785-4495-89FE-C7726C64C4F2}" type="presParOf" srcId="{42ABF72C-7092-4E8E-83A6-1C0204B884A5}" destId="{3768AD52-1435-4C7A-9C29-23478FB14E41}" srcOrd="6" destOrd="0" presId="urn:microsoft.com/office/officeart/2016/7/layout/VerticalHollowActionList"/>
    <dgm:cxn modelId="{3E614D37-95BF-453D-8D14-45DA9413C414}" type="presParOf" srcId="{3768AD52-1435-4C7A-9C29-23478FB14E41}" destId="{A2896D6A-80CE-4103-AA91-859221DC373E}" srcOrd="0" destOrd="0" presId="urn:microsoft.com/office/officeart/2016/7/layout/VerticalHollowActionList"/>
    <dgm:cxn modelId="{760BFA6B-70F6-4765-A80B-86234ECC08F2}" type="presParOf" srcId="{3768AD52-1435-4C7A-9C29-23478FB14E41}" destId="{B51BD55E-BB4A-48FF-BA60-FCE0EFD03A3F}" srcOrd="1" destOrd="0" presId="urn:microsoft.com/office/officeart/2016/7/layout/VerticalHollowActionList"/>
    <dgm:cxn modelId="{30B57C57-69D0-4B2C-990D-AB8F34E76AAE}" type="presParOf" srcId="{42ABF72C-7092-4E8E-83A6-1C0204B884A5}" destId="{8422CB90-9575-4A47-8DE7-D8534FABF4F1}" srcOrd="7" destOrd="0" presId="urn:microsoft.com/office/officeart/2016/7/layout/VerticalHollowActionList"/>
    <dgm:cxn modelId="{21A17954-392A-4539-8A14-758C0ADE330A}" type="presParOf" srcId="{42ABF72C-7092-4E8E-83A6-1C0204B884A5}" destId="{F1D6D4E9-D832-4C83-8E92-4B1D67401CBC}" srcOrd="8" destOrd="0" presId="urn:microsoft.com/office/officeart/2016/7/layout/VerticalHollowActionList"/>
    <dgm:cxn modelId="{D2DE8BAD-3B06-4092-9FBE-0C20FF8D87BB}" type="presParOf" srcId="{F1D6D4E9-D832-4C83-8E92-4B1D67401CBC}" destId="{9C720C6F-AEA0-46C1-B34B-74B465B670F8}" srcOrd="0" destOrd="0" presId="urn:microsoft.com/office/officeart/2016/7/layout/VerticalHollowActionList"/>
    <dgm:cxn modelId="{36F417A4-220A-455E-BF64-0017E652C356}" type="presParOf" srcId="{F1D6D4E9-D832-4C83-8E92-4B1D67401CBC}" destId="{F1A4280B-599C-4DFE-8308-4D7D03EDC138}" srcOrd="1" destOrd="0" presId="urn:microsoft.com/office/officeart/2016/7/layout/VerticalHollowActionList"/>
    <dgm:cxn modelId="{C2CB1648-6CE9-4C81-B398-09DCC17E44F0}" type="presParOf" srcId="{42ABF72C-7092-4E8E-83A6-1C0204B884A5}" destId="{0D0BECD2-BBC6-4B73-9820-094E4390FF65}" srcOrd="9" destOrd="0" presId="urn:microsoft.com/office/officeart/2016/7/layout/VerticalHollowActionList"/>
    <dgm:cxn modelId="{D54AE09C-C724-43ED-81B8-F4A657A6E21C}" type="presParOf" srcId="{42ABF72C-7092-4E8E-83A6-1C0204B884A5}" destId="{03FA2BD8-2D47-47AB-86E0-A49E139F9B67}" srcOrd="10" destOrd="0" presId="urn:microsoft.com/office/officeart/2016/7/layout/VerticalHollowActionList"/>
    <dgm:cxn modelId="{0867FE4B-7025-41A7-A8D2-F1754C0A27FB}" type="presParOf" srcId="{03FA2BD8-2D47-47AB-86E0-A49E139F9B67}" destId="{DA25AF1F-95B9-4530-BB51-4B76D7068F78}" srcOrd="0" destOrd="0" presId="urn:microsoft.com/office/officeart/2016/7/layout/VerticalHollowActionList"/>
    <dgm:cxn modelId="{C0A09561-4F37-4904-8AB3-E492A17B1996}" type="presParOf" srcId="{03FA2BD8-2D47-47AB-86E0-A49E139F9B67}" destId="{D8ED3C55-ABD7-4272-8723-062D950DA9FB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BD426A-2D09-4B29-898F-BA20767D3533}">
      <dsp:nvSpPr>
        <dsp:cNvPr id="0" name=""/>
        <dsp:cNvSpPr/>
      </dsp:nvSpPr>
      <dsp:spPr>
        <a:xfrm>
          <a:off x="210" y="277922"/>
          <a:ext cx="2536156" cy="30433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0" rIns="250516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Last year, Home Learning often included printed worksheets</a:t>
          </a:r>
          <a:endParaRPr lang="en-US" sz="2100" kern="1200"/>
        </a:p>
      </dsp:txBody>
      <dsp:txXfrm>
        <a:off x="210" y="1495278"/>
        <a:ext cx="2536156" cy="1826032"/>
      </dsp:txXfrm>
    </dsp:sp>
    <dsp:sp modelId="{DEE70424-057C-4B76-8943-6861E95545D6}">
      <dsp:nvSpPr>
        <dsp:cNvPr id="0" name=""/>
        <dsp:cNvSpPr/>
      </dsp:nvSpPr>
      <dsp:spPr>
        <a:xfrm>
          <a:off x="210" y="277922"/>
          <a:ext cx="2536156" cy="1217355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165100" rIns="250516" bIns="165100" numCol="1" spcCol="1270" anchor="ctr" anchorCtr="0">
          <a:noAutofit/>
        </a:bodyPr>
        <a:lstStyle/>
        <a:p>
          <a:pPr marL="0" lvl="0" indent="0" algn="l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300" kern="1200"/>
            <a:t>01</a:t>
          </a:r>
        </a:p>
      </dsp:txBody>
      <dsp:txXfrm>
        <a:off x="210" y="277922"/>
        <a:ext cx="2536156" cy="1217355"/>
      </dsp:txXfrm>
    </dsp:sp>
    <dsp:sp modelId="{8DDBF768-7F2B-4552-A20E-62932F7B8CAC}">
      <dsp:nvSpPr>
        <dsp:cNvPr id="0" name=""/>
        <dsp:cNvSpPr/>
      </dsp:nvSpPr>
      <dsp:spPr>
        <a:xfrm>
          <a:off x="2739259" y="277922"/>
          <a:ext cx="2536156" cy="304338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0" rIns="250516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These were time-consuming and sometimes unenjoyable</a:t>
          </a:r>
          <a:endParaRPr lang="en-US" sz="2100" kern="1200"/>
        </a:p>
      </dsp:txBody>
      <dsp:txXfrm>
        <a:off x="2739259" y="1495278"/>
        <a:ext cx="2536156" cy="1826032"/>
      </dsp:txXfrm>
    </dsp:sp>
    <dsp:sp modelId="{3D5B6849-2B88-416A-9501-60F3DE190C90}">
      <dsp:nvSpPr>
        <dsp:cNvPr id="0" name=""/>
        <dsp:cNvSpPr/>
      </dsp:nvSpPr>
      <dsp:spPr>
        <a:xfrm>
          <a:off x="2739259" y="277922"/>
          <a:ext cx="2536156" cy="1217355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165100" rIns="250516" bIns="165100" numCol="1" spcCol="1270" anchor="ctr" anchorCtr="0">
          <a:noAutofit/>
        </a:bodyPr>
        <a:lstStyle/>
        <a:p>
          <a:pPr marL="0" lvl="0" indent="0" algn="l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300" kern="1200"/>
            <a:t>02</a:t>
          </a:r>
        </a:p>
      </dsp:txBody>
      <dsp:txXfrm>
        <a:off x="2739259" y="277922"/>
        <a:ext cx="2536156" cy="1217355"/>
      </dsp:txXfrm>
    </dsp:sp>
    <dsp:sp modelId="{ED895F5E-9FA1-40E2-85CC-06CC50859F7F}">
      <dsp:nvSpPr>
        <dsp:cNvPr id="0" name=""/>
        <dsp:cNvSpPr/>
      </dsp:nvSpPr>
      <dsp:spPr>
        <a:xfrm>
          <a:off x="5478308" y="277922"/>
          <a:ext cx="2536156" cy="304338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0" rIns="250516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We wanted to make learning more creative, flexible, and fun!</a:t>
          </a:r>
          <a:endParaRPr lang="en-US" sz="2100" kern="1200"/>
        </a:p>
      </dsp:txBody>
      <dsp:txXfrm>
        <a:off x="5478308" y="1495278"/>
        <a:ext cx="2536156" cy="1826032"/>
      </dsp:txXfrm>
    </dsp:sp>
    <dsp:sp modelId="{C13692A5-D724-4808-88C7-0D6590658B4B}">
      <dsp:nvSpPr>
        <dsp:cNvPr id="0" name=""/>
        <dsp:cNvSpPr/>
      </dsp:nvSpPr>
      <dsp:spPr>
        <a:xfrm>
          <a:off x="5478308" y="277922"/>
          <a:ext cx="2536156" cy="1217355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165100" rIns="250516" bIns="165100" numCol="1" spcCol="1270" anchor="ctr" anchorCtr="0">
          <a:noAutofit/>
        </a:bodyPr>
        <a:lstStyle/>
        <a:p>
          <a:pPr marL="0" lvl="0" indent="0" algn="l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300" kern="1200"/>
            <a:t>03</a:t>
          </a:r>
        </a:p>
      </dsp:txBody>
      <dsp:txXfrm>
        <a:off x="5478308" y="277922"/>
        <a:ext cx="2536156" cy="1217355"/>
      </dsp:txXfrm>
    </dsp:sp>
    <dsp:sp modelId="{B0D45E10-9E92-40A7-A0DA-6629D5E9FCA7}">
      <dsp:nvSpPr>
        <dsp:cNvPr id="0" name=""/>
        <dsp:cNvSpPr/>
      </dsp:nvSpPr>
      <dsp:spPr>
        <a:xfrm>
          <a:off x="8217358" y="277922"/>
          <a:ext cx="2536156" cy="304338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0" rIns="250516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Encourages more family involvement and conversation about learning</a:t>
          </a:r>
          <a:endParaRPr lang="en-US" sz="2100" kern="1200"/>
        </a:p>
      </dsp:txBody>
      <dsp:txXfrm>
        <a:off x="8217358" y="1495278"/>
        <a:ext cx="2536156" cy="1826032"/>
      </dsp:txXfrm>
    </dsp:sp>
    <dsp:sp modelId="{5C71D6BB-30CC-4101-BEFB-2880AB9A7651}">
      <dsp:nvSpPr>
        <dsp:cNvPr id="0" name=""/>
        <dsp:cNvSpPr/>
      </dsp:nvSpPr>
      <dsp:spPr>
        <a:xfrm>
          <a:off x="8217358" y="277922"/>
          <a:ext cx="2536156" cy="1217355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516" tIns="165100" rIns="250516" bIns="165100" numCol="1" spcCol="1270" anchor="ctr" anchorCtr="0">
          <a:noAutofit/>
        </a:bodyPr>
        <a:lstStyle/>
        <a:p>
          <a:pPr marL="0" lvl="0" indent="0" algn="l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300" kern="1200"/>
            <a:t>04</a:t>
          </a:r>
        </a:p>
      </dsp:txBody>
      <dsp:txXfrm>
        <a:off x="8217358" y="277922"/>
        <a:ext cx="2536156" cy="12173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3EDFA-DE6B-4500-92DA-0F58382F3927}">
      <dsp:nvSpPr>
        <dsp:cNvPr id="0" name=""/>
        <dsp:cNvSpPr/>
      </dsp:nvSpPr>
      <dsp:spPr>
        <a:xfrm>
          <a:off x="0" y="2298"/>
          <a:ext cx="10753725" cy="10747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BD0684-6D4F-44C1-8B8D-70E06B698CDE}">
      <dsp:nvSpPr>
        <dsp:cNvPr id="0" name=""/>
        <dsp:cNvSpPr/>
      </dsp:nvSpPr>
      <dsp:spPr>
        <a:xfrm>
          <a:off x="325108" y="244114"/>
          <a:ext cx="591106" cy="591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7E0A6F-0DEF-40AE-9A6B-5D11A31E9358}">
      <dsp:nvSpPr>
        <dsp:cNvPr id="0" name=""/>
        <dsp:cNvSpPr/>
      </dsp:nvSpPr>
      <dsp:spPr>
        <a:xfrm>
          <a:off x="1241324" y="2298"/>
          <a:ext cx="9511187" cy="1074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43" tIns="113743" rIns="113743" bIns="11374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Each month your child will bring home a Home Learning book</a:t>
          </a:r>
          <a:endParaRPr lang="en-US" sz="2500" kern="1200" dirty="0"/>
        </a:p>
      </dsp:txBody>
      <dsp:txXfrm>
        <a:off x="1241324" y="2298"/>
        <a:ext cx="9511187" cy="1074739"/>
      </dsp:txXfrm>
    </dsp:sp>
    <dsp:sp modelId="{D9409D53-7395-4215-AC8C-5EE8B18879E0}">
      <dsp:nvSpPr>
        <dsp:cNvPr id="0" name=""/>
        <dsp:cNvSpPr/>
      </dsp:nvSpPr>
      <dsp:spPr>
        <a:xfrm>
          <a:off x="0" y="1345722"/>
          <a:ext cx="10753725" cy="10747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5A22E0-4CF5-4793-B4DF-11A021978113}">
      <dsp:nvSpPr>
        <dsp:cNvPr id="0" name=""/>
        <dsp:cNvSpPr/>
      </dsp:nvSpPr>
      <dsp:spPr>
        <a:xfrm>
          <a:off x="325108" y="1587539"/>
          <a:ext cx="591106" cy="591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C366B6-4EDE-4877-B467-F2CE51E13CD5}">
      <dsp:nvSpPr>
        <dsp:cNvPr id="0" name=""/>
        <dsp:cNvSpPr/>
      </dsp:nvSpPr>
      <dsp:spPr>
        <a:xfrm>
          <a:off x="1241324" y="1345722"/>
          <a:ext cx="4839176" cy="1074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43" tIns="113743" rIns="113743" bIns="11374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Tasks are linked to:</a:t>
          </a:r>
          <a:endParaRPr lang="en-US" sz="2500" kern="1200" dirty="0"/>
        </a:p>
      </dsp:txBody>
      <dsp:txXfrm>
        <a:off x="1241324" y="1345722"/>
        <a:ext cx="4839176" cy="1074739"/>
      </dsp:txXfrm>
    </dsp:sp>
    <dsp:sp modelId="{E2EDEA75-0548-4C6B-A9C0-D2BA8189F10B}">
      <dsp:nvSpPr>
        <dsp:cNvPr id="0" name=""/>
        <dsp:cNvSpPr/>
      </dsp:nvSpPr>
      <dsp:spPr>
        <a:xfrm>
          <a:off x="6080500" y="1345722"/>
          <a:ext cx="4672011" cy="1074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43" tIns="113743" rIns="113743" bIns="113743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Reading and phonics</a:t>
          </a:r>
          <a:endParaRPr lang="en-US" sz="1100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A seasonal or outdoor activity</a:t>
          </a:r>
          <a:endParaRPr lang="en-US" sz="1100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SassoonPrimaryInfant"/>
            </a:rPr>
            <a:t>Topic</a:t>
          </a:r>
          <a:r>
            <a:rPr lang="en-GB" sz="1100" kern="1200" dirty="0"/>
            <a:t> learning (e.g. history, geography, science)</a:t>
          </a:r>
          <a:endParaRPr lang="en-US" sz="1100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Maths</a:t>
          </a:r>
          <a:endParaRPr lang="en-US" sz="1100" kern="1200" dirty="0"/>
        </a:p>
      </dsp:txBody>
      <dsp:txXfrm>
        <a:off x="6080500" y="1345722"/>
        <a:ext cx="4672011" cy="1074739"/>
      </dsp:txXfrm>
    </dsp:sp>
    <dsp:sp modelId="{C9ED6508-7BAF-4E92-8B28-4444663EB131}">
      <dsp:nvSpPr>
        <dsp:cNvPr id="0" name=""/>
        <dsp:cNvSpPr/>
      </dsp:nvSpPr>
      <dsp:spPr>
        <a:xfrm>
          <a:off x="0" y="2689147"/>
          <a:ext cx="10753725" cy="10747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4841D0-6C60-439E-999F-13E09FD44162}">
      <dsp:nvSpPr>
        <dsp:cNvPr id="0" name=""/>
        <dsp:cNvSpPr/>
      </dsp:nvSpPr>
      <dsp:spPr>
        <a:xfrm>
          <a:off x="325108" y="2930963"/>
          <a:ext cx="591106" cy="591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956C84-B812-49CE-8BAE-938658902DB1}">
      <dsp:nvSpPr>
        <dsp:cNvPr id="0" name=""/>
        <dsp:cNvSpPr/>
      </dsp:nvSpPr>
      <dsp:spPr>
        <a:xfrm>
          <a:off x="1241324" y="2689147"/>
          <a:ext cx="9511187" cy="1074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43" tIns="113743" rIns="113743" bIns="11374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 can complete the tasks in your own time—flexibility is key!</a:t>
          </a:r>
          <a:endParaRPr lang="en-US" sz="2500" kern="1200" dirty="0"/>
        </a:p>
      </dsp:txBody>
      <dsp:txXfrm>
        <a:off x="1241324" y="2689147"/>
        <a:ext cx="9511187" cy="10747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C93F7D-A832-49A2-9344-E753E860B88B}">
      <dsp:nvSpPr>
        <dsp:cNvPr id="0" name=""/>
        <dsp:cNvSpPr/>
      </dsp:nvSpPr>
      <dsp:spPr>
        <a:xfrm>
          <a:off x="5875429" y="1404363"/>
          <a:ext cx="3656161" cy="5800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253"/>
              </a:lnTo>
              <a:lnTo>
                <a:pt x="3656161" y="395253"/>
              </a:lnTo>
              <a:lnTo>
                <a:pt x="3656161" y="58000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C4675D-4C7F-4685-B616-E04B43AF1586}">
      <dsp:nvSpPr>
        <dsp:cNvPr id="0" name=""/>
        <dsp:cNvSpPr/>
      </dsp:nvSpPr>
      <dsp:spPr>
        <a:xfrm>
          <a:off x="5875429" y="1404363"/>
          <a:ext cx="1218720" cy="5800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253"/>
              </a:lnTo>
              <a:lnTo>
                <a:pt x="1218720" y="395253"/>
              </a:lnTo>
              <a:lnTo>
                <a:pt x="1218720" y="58000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768420-FB7F-468A-A122-CCF78182E7A7}">
      <dsp:nvSpPr>
        <dsp:cNvPr id="0" name=""/>
        <dsp:cNvSpPr/>
      </dsp:nvSpPr>
      <dsp:spPr>
        <a:xfrm>
          <a:off x="4656709" y="1404363"/>
          <a:ext cx="1218720" cy="580000"/>
        </a:xfrm>
        <a:custGeom>
          <a:avLst/>
          <a:gdLst/>
          <a:ahLst/>
          <a:cxnLst/>
          <a:rect l="0" t="0" r="0" b="0"/>
          <a:pathLst>
            <a:path>
              <a:moveTo>
                <a:pt x="1218720" y="0"/>
              </a:moveTo>
              <a:lnTo>
                <a:pt x="1218720" y="395253"/>
              </a:lnTo>
              <a:lnTo>
                <a:pt x="0" y="395253"/>
              </a:lnTo>
              <a:lnTo>
                <a:pt x="0" y="58000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24514F-11DA-4DC5-B198-D3969FADCBC7}">
      <dsp:nvSpPr>
        <dsp:cNvPr id="0" name=""/>
        <dsp:cNvSpPr/>
      </dsp:nvSpPr>
      <dsp:spPr>
        <a:xfrm>
          <a:off x="2219268" y="1404363"/>
          <a:ext cx="3656161" cy="580000"/>
        </a:xfrm>
        <a:custGeom>
          <a:avLst/>
          <a:gdLst/>
          <a:ahLst/>
          <a:cxnLst/>
          <a:rect l="0" t="0" r="0" b="0"/>
          <a:pathLst>
            <a:path>
              <a:moveTo>
                <a:pt x="3656161" y="0"/>
              </a:moveTo>
              <a:lnTo>
                <a:pt x="3656161" y="395253"/>
              </a:lnTo>
              <a:lnTo>
                <a:pt x="0" y="395253"/>
              </a:lnTo>
              <a:lnTo>
                <a:pt x="0" y="58000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FCC8ED-4DD8-41BB-A843-8C732F304D6B}">
      <dsp:nvSpPr>
        <dsp:cNvPr id="0" name=""/>
        <dsp:cNvSpPr/>
      </dsp:nvSpPr>
      <dsp:spPr>
        <a:xfrm>
          <a:off x="3413" y="138002"/>
          <a:ext cx="1994269" cy="1266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E7FD48-E28C-45D1-B00B-C467382A3F37}">
      <dsp:nvSpPr>
        <dsp:cNvPr id="0" name=""/>
        <dsp:cNvSpPr/>
      </dsp:nvSpPr>
      <dsp:spPr>
        <a:xfrm>
          <a:off x="224998" y="348508"/>
          <a:ext cx="1994269" cy="1266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Strengthens the link between home and school</a:t>
          </a:r>
          <a:endParaRPr lang="en-US" sz="1800" kern="1200"/>
        </a:p>
      </dsp:txBody>
      <dsp:txXfrm>
        <a:off x="262088" y="385598"/>
        <a:ext cx="1920089" cy="1192181"/>
      </dsp:txXfrm>
    </dsp:sp>
    <dsp:sp modelId="{D2B320EB-EFCD-465A-8B0C-9DED8284BB3A}">
      <dsp:nvSpPr>
        <dsp:cNvPr id="0" name=""/>
        <dsp:cNvSpPr/>
      </dsp:nvSpPr>
      <dsp:spPr>
        <a:xfrm>
          <a:off x="2440854" y="138002"/>
          <a:ext cx="1994269" cy="1266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5448B7-EBCC-4F10-939E-DB07E2ADE623}">
      <dsp:nvSpPr>
        <dsp:cNvPr id="0" name=""/>
        <dsp:cNvSpPr/>
      </dsp:nvSpPr>
      <dsp:spPr>
        <a:xfrm>
          <a:off x="2662439" y="348508"/>
          <a:ext cx="1994269" cy="1266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Supports class learning in fun and inspiring ways</a:t>
          </a:r>
          <a:endParaRPr lang="en-US" sz="1800" kern="1200"/>
        </a:p>
      </dsp:txBody>
      <dsp:txXfrm>
        <a:off x="2699529" y="385598"/>
        <a:ext cx="1920089" cy="1192181"/>
      </dsp:txXfrm>
    </dsp:sp>
    <dsp:sp modelId="{19AD6880-7F56-4CA8-88EE-A24F77227969}">
      <dsp:nvSpPr>
        <dsp:cNvPr id="0" name=""/>
        <dsp:cNvSpPr/>
      </dsp:nvSpPr>
      <dsp:spPr>
        <a:xfrm>
          <a:off x="4878295" y="138002"/>
          <a:ext cx="1994269" cy="1266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B143D0-B588-4436-9B78-350C15041845}">
      <dsp:nvSpPr>
        <dsp:cNvPr id="0" name=""/>
        <dsp:cNvSpPr/>
      </dsp:nvSpPr>
      <dsp:spPr>
        <a:xfrm>
          <a:off x="5099880" y="348508"/>
          <a:ext cx="1994269" cy="1266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Gives children space to:</a:t>
          </a:r>
          <a:endParaRPr lang="en-US" sz="1800" kern="1200"/>
        </a:p>
      </dsp:txBody>
      <dsp:txXfrm>
        <a:off x="5136970" y="385598"/>
        <a:ext cx="1920089" cy="1192181"/>
      </dsp:txXfrm>
    </dsp:sp>
    <dsp:sp modelId="{0D91FBAD-10A9-4328-A78A-B01BC50CFEEF}">
      <dsp:nvSpPr>
        <dsp:cNvPr id="0" name=""/>
        <dsp:cNvSpPr/>
      </dsp:nvSpPr>
      <dsp:spPr>
        <a:xfrm>
          <a:off x="1222133" y="1984363"/>
          <a:ext cx="1994269" cy="12663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DF41AB-6D16-4330-B83D-1DEFF839031C}">
      <dsp:nvSpPr>
        <dsp:cNvPr id="0" name=""/>
        <dsp:cNvSpPr/>
      </dsp:nvSpPr>
      <dsp:spPr>
        <a:xfrm>
          <a:off x="1443719" y="2194870"/>
          <a:ext cx="1994269" cy="1266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Be creative</a:t>
          </a:r>
          <a:endParaRPr lang="en-US" sz="1800" kern="1200"/>
        </a:p>
      </dsp:txBody>
      <dsp:txXfrm>
        <a:off x="1480809" y="2231960"/>
        <a:ext cx="1920089" cy="1192181"/>
      </dsp:txXfrm>
    </dsp:sp>
    <dsp:sp modelId="{2277A38D-F371-4A25-B20F-45CA9560D04C}">
      <dsp:nvSpPr>
        <dsp:cNvPr id="0" name=""/>
        <dsp:cNvSpPr/>
      </dsp:nvSpPr>
      <dsp:spPr>
        <a:xfrm>
          <a:off x="3659574" y="1984363"/>
          <a:ext cx="1994269" cy="12663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C162F0-BA26-481A-8165-98B7EA3A37F9}">
      <dsp:nvSpPr>
        <dsp:cNvPr id="0" name=""/>
        <dsp:cNvSpPr/>
      </dsp:nvSpPr>
      <dsp:spPr>
        <a:xfrm>
          <a:off x="3881160" y="2194870"/>
          <a:ext cx="1994269" cy="1266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Get outdoors</a:t>
          </a:r>
          <a:endParaRPr lang="en-US" sz="1800" kern="1200"/>
        </a:p>
      </dsp:txBody>
      <dsp:txXfrm>
        <a:off x="3918250" y="2231960"/>
        <a:ext cx="1920089" cy="1192181"/>
      </dsp:txXfrm>
    </dsp:sp>
    <dsp:sp modelId="{EC090644-C13F-4735-8F55-97940911F9C3}">
      <dsp:nvSpPr>
        <dsp:cNvPr id="0" name=""/>
        <dsp:cNvSpPr/>
      </dsp:nvSpPr>
      <dsp:spPr>
        <a:xfrm>
          <a:off x="6097015" y="1984363"/>
          <a:ext cx="1994269" cy="12663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6DA55-C445-4165-8A66-AA5D51F5E9A3}">
      <dsp:nvSpPr>
        <dsp:cNvPr id="0" name=""/>
        <dsp:cNvSpPr/>
      </dsp:nvSpPr>
      <dsp:spPr>
        <a:xfrm>
          <a:off x="6318601" y="2194870"/>
          <a:ext cx="1994269" cy="1266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Talk with their families</a:t>
          </a:r>
          <a:endParaRPr lang="en-US" sz="1800" kern="1200"/>
        </a:p>
      </dsp:txBody>
      <dsp:txXfrm>
        <a:off x="6355691" y="2231960"/>
        <a:ext cx="1920089" cy="1192181"/>
      </dsp:txXfrm>
    </dsp:sp>
    <dsp:sp modelId="{D8C15164-9E6F-4D8E-B85A-F989E5A96F52}">
      <dsp:nvSpPr>
        <dsp:cNvPr id="0" name=""/>
        <dsp:cNvSpPr/>
      </dsp:nvSpPr>
      <dsp:spPr>
        <a:xfrm>
          <a:off x="8534456" y="1984363"/>
          <a:ext cx="1994269" cy="12663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6AA5F9-B9A8-46C5-BEC7-4935FC913400}">
      <dsp:nvSpPr>
        <dsp:cNvPr id="0" name=""/>
        <dsp:cNvSpPr/>
      </dsp:nvSpPr>
      <dsp:spPr>
        <a:xfrm>
          <a:off x="8756042" y="2194870"/>
          <a:ext cx="1994269" cy="1266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Celebrate their progress</a:t>
          </a:r>
          <a:endParaRPr lang="en-US" sz="1800" kern="1200"/>
        </a:p>
      </dsp:txBody>
      <dsp:txXfrm>
        <a:off x="8793132" y="2231960"/>
        <a:ext cx="1920089" cy="11921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ADD76B-0D99-4493-8B0C-195C65C6FE19}">
      <dsp:nvSpPr>
        <dsp:cNvPr id="0" name=""/>
        <dsp:cNvSpPr/>
      </dsp:nvSpPr>
      <dsp:spPr>
        <a:xfrm>
          <a:off x="0" y="459"/>
          <a:ext cx="107537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E0F1B5-202E-4DFF-8127-CE98CF3DE976}">
      <dsp:nvSpPr>
        <dsp:cNvPr id="0" name=""/>
        <dsp:cNvSpPr/>
      </dsp:nvSpPr>
      <dsp:spPr>
        <a:xfrm>
          <a:off x="0" y="459"/>
          <a:ext cx="10753725" cy="753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Pictures of your child completing a task 📸</a:t>
          </a:r>
          <a:endParaRPr lang="en-US" sz="2100" kern="1200"/>
        </a:p>
      </dsp:txBody>
      <dsp:txXfrm>
        <a:off x="0" y="459"/>
        <a:ext cx="10753725" cy="753053"/>
      </dsp:txXfrm>
    </dsp:sp>
    <dsp:sp modelId="{3CC100CE-E39A-45B7-B2D3-AB8933A3C499}">
      <dsp:nvSpPr>
        <dsp:cNvPr id="0" name=""/>
        <dsp:cNvSpPr/>
      </dsp:nvSpPr>
      <dsp:spPr>
        <a:xfrm>
          <a:off x="0" y="753512"/>
          <a:ext cx="107537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982522-4765-4820-9D32-41A6AA57644B}">
      <dsp:nvSpPr>
        <dsp:cNvPr id="0" name=""/>
        <dsp:cNvSpPr/>
      </dsp:nvSpPr>
      <dsp:spPr>
        <a:xfrm>
          <a:off x="0" y="753512"/>
          <a:ext cx="10753725" cy="753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Comments about what they said or did 💬</a:t>
          </a:r>
          <a:endParaRPr lang="en-US" sz="2100" kern="1200"/>
        </a:p>
      </dsp:txBody>
      <dsp:txXfrm>
        <a:off x="0" y="753512"/>
        <a:ext cx="10753725" cy="753053"/>
      </dsp:txXfrm>
    </dsp:sp>
    <dsp:sp modelId="{CEFDD835-C22A-4145-928C-381579ED55D5}">
      <dsp:nvSpPr>
        <dsp:cNvPr id="0" name=""/>
        <dsp:cNvSpPr/>
      </dsp:nvSpPr>
      <dsp:spPr>
        <a:xfrm>
          <a:off x="0" y="1506565"/>
          <a:ext cx="107537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03741B-056A-4D4E-ABA7-4BC7EEADC4B6}">
      <dsp:nvSpPr>
        <dsp:cNvPr id="0" name=""/>
        <dsp:cNvSpPr/>
      </dsp:nvSpPr>
      <dsp:spPr>
        <a:xfrm>
          <a:off x="0" y="1506565"/>
          <a:ext cx="10753725" cy="753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Child’s drawings or writing ✏️</a:t>
          </a:r>
          <a:endParaRPr lang="en-US" sz="2100" kern="1200"/>
        </a:p>
      </dsp:txBody>
      <dsp:txXfrm>
        <a:off x="0" y="1506565"/>
        <a:ext cx="10753725" cy="753053"/>
      </dsp:txXfrm>
    </dsp:sp>
    <dsp:sp modelId="{BD602DA2-1C69-4C13-92F7-7C6C259F8686}">
      <dsp:nvSpPr>
        <dsp:cNvPr id="0" name=""/>
        <dsp:cNvSpPr/>
      </dsp:nvSpPr>
      <dsp:spPr>
        <a:xfrm>
          <a:off x="0" y="2259619"/>
          <a:ext cx="107537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5D138-00DE-4D0F-B8F0-583A646F3633}">
      <dsp:nvSpPr>
        <dsp:cNvPr id="0" name=""/>
        <dsp:cNvSpPr/>
      </dsp:nvSpPr>
      <dsp:spPr>
        <a:xfrm>
          <a:off x="0" y="2259619"/>
          <a:ext cx="10753725" cy="753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Your comments celebrating their progress 🌟</a:t>
          </a:r>
          <a:endParaRPr lang="en-US" sz="2100" kern="1200"/>
        </a:p>
      </dsp:txBody>
      <dsp:txXfrm>
        <a:off x="0" y="2259619"/>
        <a:ext cx="10753725" cy="753053"/>
      </dsp:txXfrm>
    </dsp:sp>
    <dsp:sp modelId="{FCE63CE2-2491-46A8-BC66-69C0F349BAE3}">
      <dsp:nvSpPr>
        <dsp:cNvPr id="0" name=""/>
        <dsp:cNvSpPr/>
      </dsp:nvSpPr>
      <dsp:spPr>
        <a:xfrm>
          <a:off x="0" y="3012672"/>
          <a:ext cx="1075372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B9A97E-7521-471B-A612-154213A73EE5}">
      <dsp:nvSpPr>
        <dsp:cNvPr id="0" name=""/>
        <dsp:cNvSpPr/>
      </dsp:nvSpPr>
      <dsp:spPr>
        <a:xfrm>
          <a:off x="0" y="3012672"/>
          <a:ext cx="10753725" cy="753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Note: Books should be joyful, not a place for worries—please use Class Dojo or speak with me directly for any concerns.</a:t>
          </a:r>
          <a:endParaRPr lang="en-US" sz="2100" kern="1200"/>
        </a:p>
      </dsp:txBody>
      <dsp:txXfrm>
        <a:off x="0" y="3012672"/>
        <a:ext cx="10753725" cy="7530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A3895-C881-42F9-BAF6-C80CA2A2B165}">
      <dsp:nvSpPr>
        <dsp:cNvPr id="0" name=""/>
        <dsp:cNvSpPr/>
      </dsp:nvSpPr>
      <dsp:spPr>
        <a:xfrm>
          <a:off x="1255712" y="676"/>
          <a:ext cx="5022849" cy="87971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457" tIns="223447" rIns="97457" bIns="22344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Let your child take the lead!</a:t>
          </a:r>
        </a:p>
      </dsp:txBody>
      <dsp:txXfrm>
        <a:off x="1255712" y="676"/>
        <a:ext cx="5022849" cy="879713"/>
      </dsp:txXfrm>
    </dsp:sp>
    <dsp:sp modelId="{6081BAF5-A50D-469D-85FE-5BA48ECB659E}">
      <dsp:nvSpPr>
        <dsp:cNvPr id="0" name=""/>
        <dsp:cNvSpPr/>
      </dsp:nvSpPr>
      <dsp:spPr>
        <a:xfrm>
          <a:off x="0" y="676"/>
          <a:ext cx="1255712" cy="879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48" tIns="86896" rIns="66448" bIns="8689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SassoonPrimaryInfant"/>
            </a:rPr>
            <a:t>E</a:t>
          </a:r>
          <a:endParaRPr lang="en-US" sz="1800" kern="1200" dirty="0"/>
        </a:p>
      </dsp:txBody>
      <dsp:txXfrm>
        <a:off x="0" y="676"/>
        <a:ext cx="1255712" cy="879713"/>
      </dsp:txXfrm>
    </dsp:sp>
    <dsp:sp modelId="{BA2D1077-A8DA-44C0-8064-0DB0E4042EFF}">
      <dsp:nvSpPr>
        <dsp:cNvPr id="0" name=""/>
        <dsp:cNvSpPr/>
      </dsp:nvSpPr>
      <dsp:spPr>
        <a:xfrm>
          <a:off x="1255712" y="933173"/>
          <a:ext cx="5022849" cy="879713"/>
        </a:xfrm>
        <a:prstGeom prst="rect">
          <a:avLst/>
        </a:prstGeom>
        <a:solidFill>
          <a:schemeClr val="accent5">
            <a:hueOff val="972009"/>
            <a:satOff val="344"/>
            <a:lumOff val="3059"/>
            <a:alphaOff val="0"/>
          </a:schemeClr>
        </a:solidFill>
        <a:ln w="12700" cap="flat" cmpd="sng" algn="ctr">
          <a:solidFill>
            <a:schemeClr val="accent5">
              <a:hueOff val="972009"/>
              <a:satOff val="344"/>
              <a:lumOff val="3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457" tIns="223447" rIns="97457" bIns="22344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Encourage creativity and talk</a:t>
          </a:r>
        </a:p>
      </dsp:txBody>
      <dsp:txXfrm>
        <a:off x="1255712" y="933173"/>
        <a:ext cx="5022849" cy="879713"/>
      </dsp:txXfrm>
    </dsp:sp>
    <dsp:sp modelId="{6F6D4C47-5B7B-4614-8B98-9B2227A554A8}">
      <dsp:nvSpPr>
        <dsp:cNvPr id="0" name=""/>
        <dsp:cNvSpPr/>
      </dsp:nvSpPr>
      <dsp:spPr>
        <a:xfrm>
          <a:off x="0" y="933173"/>
          <a:ext cx="1255712" cy="879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972009"/>
              <a:satOff val="344"/>
              <a:lumOff val="3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48" tIns="86896" rIns="66448" bIns="8689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SassoonPrimaryInfant"/>
            </a:rPr>
            <a:t>N</a:t>
          </a:r>
          <a:endParaRPr lang="en-US" sz="1800" kern="1200" dirty="0"/>
        </a:p>
      </dsp:txBody>
      <dsp:txXfrm>
        <a:off x="0" y="933173"/>
        <a:ext cx="1255712" cy="879713"/>
      </dsp:txXfrm>
    </dsp:sp>
    <dsp:sp modelId="{C833B5D3-992D-4B85-9BB5-D979142F3C05}">
      <dsp:nvSpPr>
        <dsp:cNvPr id="0" name=""/>
        <dsp:cNvSpPr/>
      </dsp:nvSpPr>
      <dsp:spPr>
        <a:xfrm>
          <a:off x="1255712" y="1865669"/>
          <a:ext cx="5022849" cy="879713"/>
        </a:xfrm>
        <a:prstGeom prst="rect">
          <a:avLst/>
        </a:prstGeom>
        <a:solidFill>
          <a:schemeClr val="accent5">
            <a:hueOff val="1944018"/>
            <a:satOff val="687"/>
            <a:lumOff val="6118"/>
            <a:alphaOff val="0"/>
          </a:schemeClr>
        </a:solidFill>
        <a:ln w="12700" cap="flat" cmpd="sng" algn="ctr">
          <a:solidFill>
            <a:schemeClr val="accent5">
              <a:hueOff val="1944018"/>
              <a:satOff val="687"/>
              <a:lumOff val="61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457" tIns="223447" rIns="97457" bIns="22344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Keep books in book bags 📚</a:t>
          </a:r>
        </a:p>
      </dsp:txBody>
      <dsp:txXfrm>
        <a:off x="1255712" y="1865669"/>
        <a:ext cx="5022849" cy="879713"/>
      </dsp:txXfrm>
    </dsp:sp>
    <dsp:sp modelId="{1E8DBB8D-C098-4F56-A6B1-BB873391C347}">
      <dsp:nvSpPr>
        <dsp:cNvPr id="0" name=""/>
        <dsp:cNvSpPr/>
      </dsp:nvSpPr>
      <dsp:spPr>
        <a:xfrm>
          <a:off x="0" y="1865669"/>
          <a:ext cx="1255712" cy="879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1944018"/>
              <a:satOff val="687"/>
              <a:lumOff val="61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48" tIns="86896" rIns="66448" bIns="8689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SassoonPrimaryInfant"/>
            </a:rPr>
            <a:t>G</a:t>
          </a:r>
          <a:endParaRPr lang="en-US" sz="1800" kern="1200" dirty="0"/>
        </a:p>
      </dsp:txBody>
      <dsp:txXfrm>
        <a:off x="0" y="1865669"/>
        <a:ext cx="1255712" cy="879713"/>
      </dsp:txXfrm>
    </dsp:sp>
    <dsp:sp modelId="{B51BD55E-BB4A-48FF-BA60-FCE0EFD03A3F}">
      <dsp:nvSpPr>
        <dsp:cNvPr id="0" name=""/>
        <dsp:cNvSpPr/>
      </dsp:nvSpPr>
      <dsp:spPr>
        <a:xfrm>
          <a:off x="1255712" y="2798166"/>
          <a:ext cx="5022849" cy="879713"/>
        </a:xfrm>
        <a:prstGeom prst="rect">
          <a:avLst/>
        </a:prstGeom>
        <a:solidFill>
          <a:schemeClr val="accent5">
            <a:hueOff val="2916027"/>
            <a:satOff val="1031"/>
            <a:lumOff val="9176"/>
            <a:alphaOff val="0"/>
          </a:schemeClr>
        </a:solidFill>
        <a:ln w="12700" cap="flat" cmpd="sng" algn="ctr">
          <a:solidFill>
            <a:schemeClr val="accent5">
              <a:hueOff val="2916027"/>
              <a:satOff val="1031"/>
              <a:lumOff val="91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457" tIns="223447" rIns="97457" bIns="22344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Complete by end of the month</a:t>
          </a:r>
        </a:p>
      </dsp:txBody>
      <dsp:txXfrm>
        <a:off x="1255712" y="2798166"/>
        <a:ext cx="5022849" cy="879713"/>
      </dsp:txXfrm>
    </dsp:sp>
    <dsp:sp modelId="{A2896D6A-80CE-4103-AA91-859221DC373E}">
      <dsp:nvSpPr>
        <dsp:cNvPr id="0" name=""/>
        <dsp:cNvSpPr/>
      </dsp:nvSpPr>
      <dsp:spPr>
        <a:xfrm>
          <a:off x="0" y="2798166"/>
          <a:ext cx="1255712" cy="879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2916027"/>
              <a:satOff val="1031"/>
              <a:lumOff val="91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48" tIns="86896" rIns="66448" bIns="8689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SassoonPrimaryInfant"/>
            </a:rPr>
            <a:t>A</a:t>
          </a:r>
          <a:endParaRPr lang="en-US" sz="1800" kern="1200" dirty="0"/>
        </a:p>
      </dsp:txBody>
      <dsp:txXfrm>
        <a:off x="0" y="2798166"/>
        <a:ext cx="1255712" cy="879713"/>
      </dsp:txXfrm>
    </dsp:sp>
    <dsp:sp modelId="{F1A4280B-599C-4DFE-8308-4D7D03EDC138}">
      <dsp:nvSpPr>
        <dsp:cNvPr id="0" name=""/>
        <dsp:cNvSpPr/>
      </dsp:nvSpPr>
      <dsp:spPr>
        <a:xfrm>
          <a:off x="1255712" y="3730662"/>
          <a:ext cx="5022849" cy="879713"/>
        </a:xfrm>
        <a:prstGeom prst="rect">
          <a:avLst/>
        </a:prstGeom>
        <a:solidFill>
          <a:schemeClr val="accent5">
            <a:hueOff val="3888036"/>
            <a:satOff val="1374"/>
            <a:lumOff val="12235"/>
            <a:alphaOff val="0"/>
          </a:schemeClr>
        </a:solidFill>
        <a:ln w="12700" cap="flat" cmpd="sng" algn="ctr">
          <a:solidFill>
            <a:schemeClr val="accent5">
              <a:hueOff val="3888036"/>
              <a:satOff val="1374"/>
              <a:lumOff val="12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457" tIns="223447" rIns="97457" bIns="22344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Use Dojo for any concerns or help</a:t>
          </a:r>
        </a:p>
      </dsp:txBody>
      <dsp:txXfrm>
        <a:off x="1255712" y="3730662"/>
        <a:ext cx="5022849" cy="879713"/>
      </dsp:txXfrm>
    </dsp:sp>
    <dsp:sp modelId="{9C720C6F-AEA0-46C1-B34B-74B465B670F8}">
      <dsp:nvSpPr>
        <dsp:cNvPr id="0" name=""/>
        <dsp:cNvSpPr/>
      </dsp:nvSpPr>
      <dsp:spPr>
        <a:xfrm>
          <a:off x="0" y="3730662"/>
          <a:ext cx="1255712" cy="879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3888036"/>
              <a:satOff val="1374"/>
              <a:lumOff val="12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48" tIns="86896" rIns="66448" bIns="86896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SassoonPrimaryInfant"/>
            </a:rPr>
            <a:t>G</a:t>
          </a:r>
        </a:p>
      </dsp:txBody>
      <dsp:txXfrm>
        <a:off x="0" y="3730662"/>
        <a:ext cx="1255712" cy="879713"/>
      </dsp:txXfrm>
    </dsp:sp>
    <dsp:sp modelId="{D8ED3C55-ABD7-4272-8723-062D950DA9FB}">
      <dsp:nvSpPr>
        <dsp:cNvPr id="0" name=""/>
        <dsp:cNvSpPr/>
      </dsp:nvSpPr>
      <dsp:spPr>
        <a:xfrm>
          <a:off x="1255712" y="4663159"/>
          <a:ext cx="5022849" cy="879713"/>
        </a:xfrm>
        <a:prstGeom prst="rect">
          <a:avLst/>
        </a:prstGeom>
        <a:solidFill>
          <a:schemeClr val="accent5">
            <a:hueOff val="4860045"/>
            <a:satOff val="1718"/>
            <a:lumOff val="15294"/>
            <a:alphaOff val="0"/>
          </a:schemeClr>
        </a:solidFill>
        <a:ln w="12700" cap="flat" cmpd="sng" algn="ctr">
          <a:solidFill>
            <a:schemeClr val="accent5">
              <a:hueOff val="4860045"/>
              <a:satOff val="1718"/>
              <a:lumOff val="1529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457" tIns="223447" rIns="97457" bIns="22344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Let’s make Home Learning a positive, engaging experience that celebrates your child’s learning journey 🌈</a:t>
          </a:r>
        </a:p>
      </dsp:txBody>
      <dsp:txXfrm>
        <a:off x="1255712" y="4663159"/>
        <a:ext cx="5022849" cy="879713"/>
      </dsp:txXfrm>
    </dsp:sp>
    <dsp:sp modelId="{DA25AF1F-95B9-4530-BB51-4B76D7068F78}">
      <dsp:nvSpPr>
        <dsp:cNvPr id="0" name=""/>
        <dsp:cNvSpPr/>
      </dsp:nvSpPr>
      <dsp:spPr>
        <a:xfrm>
          <a:off x="0" y="4663159"/>
          <a:ext cx="1255712" cy="879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4860045"/>
              <a:satOff val="1718"/>
              <a:lumOff val="1529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48" tIns="86896" rIns="66448" bIns="8689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SassoonPrimaryInfant"/>
            </a:rPr>
            <a:t>E</a:t>
          </a:r>
          <a:endParaRPr lang="en-US" sz="1800" kern="1200" dirty="0"/>
        </a:p>
      </dsp:txBody>
      <dsp:txXfrm>
        <a:off x="0" y="4663159"/>
        <a:ext cx="1255712" cy="879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800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5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754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871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316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190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29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289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04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309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594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731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4205568" cy="3352800"/>
          </a:xfrm>
        </p:spPr>
        <p:txBody>
          <a:bodyPr>
            <a:normAutofit/>
          </a:bodyPr>
          <a:lstStyle/>
          <a:p>
            <a:r>
              <a:rPr lang="en-GB" sz="7200"/>
              <a:t>Home Learning Meeting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4141559" cy="164592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800"/>
              <a:t>Year 1 2025-2026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CA118C4-32A6-466D-8453-BA738103A0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2536" y="0"/>
            <a:ext cx="673946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809C5E-61BF-44DD-B7F0-FBC57B56D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05" b="97953" l="637" r="95223">
                        <a14:foregroundMark x1="69904" y1="12756" x2="47293" y2="12283"/>
                        <a14:foregroundMark x1="47293" y1="12283" x2="33280" y2="22047"/>
                        <a14:foregroundMark x1="33280" y1="22047" x2="18471" y2="45039"/>
                        <a14:foregroundMark x1="18471" y1="45039" x2="15287" y2="65984"/>
                        <a14:foregroundMark x1="15287" y1="65984" x2="17038" y2="78110"/>
                        <a14:foregroundMark x1="17038" y1="78110" x2="22452" y2="88031"/>
                        <a14:foregroundMark x1="22452" y1="88031" x2="35350" y2="92283"/>
                        <a14:foregroundMark x1="35350" y1="92283" x2="44108" y2="92283"/>
                        <a14:foregroundMark x1="44108" y1="92283" x2="52229" y2="91969"/>
                        <a14:foregroundMark x1="52229" y1="91969" x2="63376" y2="88504"/>
                        <a14:foregroundMark x1="6847" y1="37638" x2="19108" y2="22362"/>
                        <a14:foregroundMark x1="19108" y1="22362" x2="41083" y2="13701"/>
                        <a14:foregroundMark x1="41083" y1="13701" x2="53981" y2="11969"/>
                        <a14:foregroundMark x1="53981" y1="11969" x2="54618" y2="11969"/>
                        <a14:foregroundMark x1="51115" y1="6457" x2="60510" y2="8189"/>
                        <a14:foregroundMark x1="60510" y1="8189" x2="70064" y2="12598"/>
                        <a14:foregroundMark x1="70064" y1="12598" x2="81847" y2="22835"/>
                        <a14:foregroundMark x1="81847" y1="22835" x2="91879" y2="40787"/>
                        <a14:foregroundMark x1="91879" y1="40787" x2="92675" y2="51024"/>
                        <a14:foregroundMark x1="92675" y1="51024" x2="86306" y2="69764"/>
                        <a14:foregroundMark x1="86306" y1="69764" x2="81529" y2="76378"/>
                        <a14:foregroundMark x1="81529" y1="76378" x2="73408" y2="81890"/>
                        <a14:foregroundMark x1="57962" y1="84094" x2="33280" y2="77953"/>
                        <a14:foregroundMark x1="33280" y1="77953" x2="28344" y2="67087"/>
                        <a14:foregroundMark x1="28344" y1="67087" x2="30892" y2="58583"/>
                        <a14:foregroundMark x1="30892" y1="58583" x2="52070" y2="40000"/>
                        <a14:foregroundMark x1="52070" y1="40000" x2="67038" y2="30866"/>
                        <a14:foregroundMark x1="67038" y1="30866" x2="67038" y2="30866"/>
                        <a14:foregroundMark x1="64650" y1="36378" x2="71019" y2="50866"/>
                        <a14:foregroundMark x1="71019" y1="50866" x2="62420" y2="57480"/>
                        <a14:foregroundMark x1="62420" y1="57480" x2="9873" y2="57638"/>
                        <a14:foregroundMark x1="9873" y1="57638" x2="27389" y2="45827"/>
                        <a14:foregroundMark x1="27389" y1="45827" x2="54459" y2="37795"/>
                        <a14:foregroundMark x1="6688" y1="32913" x2="2389" y2="41890"/>
                        <a14:foregroundMark x1="2389" y1="41890" x2="796" y2="51969"/>
                        <a14:foregroundMark x1="796" y1="51969" x2="12898" y2="58740"/>
                        <a14:foregroundMark x1="13854" y1="55748" x2="23885" y2="36063"/>
                        <a14:foregroundMark x1="23885" y1="36063" x2="14172" y2="66772"/>
                        <a14:foregroundMark x1="14172" y1="66772" x2="15764" y2="67244"/>
                        <a14:foregroundMark x1="20860" y1="44094" x2="19427" y2="32913"/>
                        <a14:foregroundMark x1="19427" y1="32913" x2="8121" y2="34173"/>
                        <a14:foregroundMark x1="8121" y1="34173" x2="9395" y2="38583"/>
                        <a14:foregroundMark x1="25159" y1="22835" x2="50000" y2="6614"/>
                        <a14:foregroundMark x1="50000" y1="6614" x2="54459" y2="5827"/>
                        <a14:foregroundMark x1="68153" y1="9921" x2="44904" y2="11496"/>
                        <a14:foregroundMark x1="44904" y1="11496" x2="27070" y2="18268"/>
                        <a14:foregroundMark x1="27070" y1="18268" x2="20223" y2="24567"/>
                        <a14:foregroundMark x1="20223" y1="24567" x2="17038" y2="32283"/>
                        <a14:foregroundMark x1="17038" y1="32283" x2="16879" y2="33228"/>
                        <a14:foregroundMark x1="57006" y1="45039" x2="72771" y2="56378"/>
                        <a14:foregroundMark x1="72771" y1="56378" x2="79299" y2="67087"/>
                        <a14:foregroundMark x1="79299" y1="67087" x2="71178" y2="74646"/>
                        <a14:foregroundMark x1="71178" y1="74646" x2="62580" y2="77480"/>
                        <a14:foregroundMark x1="86465" y1="68819" x2="85191" y2="58583"/>
                        <a14:foregroundMark x1="85191" y1="58583" x2="76752" y2="48976"/>
                        <a14:foregroundMark x1="76752" y1="48976" x2="69268" y2="47402"/>
                        <a14:foregroundMark x1="87580" y1="38898" x2="54936" y2="45039"/>
                        <a14:foregroundMark x1="54936" y1="45039" x2="51911" y2="46299"/>
                        <a14:foregroundMark x1="76433" y1="28504" x2="91561" y2="39370"/>
                        <a14:foregroundMark x1="91561" y1="39370" x2="95223" y2="46929"/>
                        <a14:foregroundMark x1="95223" y1="46929" x2="95223" y2="50709"/>
                        <a14:foregroundMark x1="86146" y1="53228" x2="9236" y2="72441"/>
                        <a14:foregroundMark x1="9236" y1="72441" x2="9236" y2="72441"/>
                        <a14:foregroundMark x1="16720" y1="69764" x2="50955" y2="82205"/>
                        <a14:foregroundMark x1="50955" y1="82205" x2="52389" y2="82362"/>
                        <a14:foregroundMark x1="48248" y1="85669" x2="39013" y2="84882"/>
                        <a14:foregroundMark x1="39013" y1="84882" x2="34873" y2="77795"/>
                        <a14:foregroundMark x1="34873" y1="77795" x2="34873" y2="77795"/>
                        <a14:foregroundMark x1="32484" y1="86299" x2="34076" y2="87244"/>
                        <a14:foregroundMark x1="69745" y1="87717" x2="69745" y2="87717"/>
                        <a14:foregroundMark x1="68790" y1="86142" x2="68790" y2="86142"/>
                        <a14:foregroundMark x1="11146" y1="66142" x2="11146" y2="66142"/>
                        <a14:foregroundMark x1="6847" y1="41260" x2="6847" y2="41260"/>
                        <a14:foregroundMark x1="34395" y1="11811" x2="34395" y2="11811"/>
                        <a14:foregroundMark x1="48885" y1="16378" x2="48885" y2="16378"/>
                        <a14:foregroundMark x1="40446" y1="31654" x2="40446" y2="31654"/>
                        <a14:foregroundMark x1="44586" y1="69134" x2="44586" y2="69134"/>
                        <a14:foregroundMark x1="58599" y1="62835" x2="58599" y2="62835"/>
                        <a14:foregroundMark x1="67994" y1="64409" x2="67994" y2="64409"/>
                        <a14:foregroundMark x1="70701" y1="63780" x2="70701" y2="63780"/>
                        <a14:foregroundMark x1="52070" y1="94331" x2="52070" y2="94331"/>
                        <a14:foregroundMark x1="50637" y1="98110" x2="50637" y2="98110"/>
                        <a14:foregroundMark x1="50955" y1="2205" x2="50955" y2="2205"/>
                        <a14:foregroundMark x1="8758" y1="64882" x2="10828" y2="65512"/>
                        <a14:foregroundMark x1="67516" y1="85039" x2="71019" y2="86457"/>
                        <a14:foregroundMark x1="44108" y1="19528" x2="34873" y2="11339"/>
                      </a14:backgroundRemoval>
                    </a14:imgEffect>
                  </a14:imgLayer>
                </a14:imgProps>
              </a:ext>
            </a:extLst>
          </a:blip>
          <a:srcRect l="1288" r="3" b="3"/>
          <a:stretch>
            <a:fillRect/>
          </a:stretch>
        </p:blipFill>
        <p:spPr>
          <a:xfrm>
            <a:off x="6096000" y="629265"/>
            <a:ext cx="5452536" cy="558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4612F-6784-7164-93F7-0409CA121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</p:spPr>
        <p:txBody>
          <a:bodyPr>
            <a:normAutofit/>
          </a:bodyPr>
          <a:lstStyle/>
          <a:p>
            <a:r>
              <a:rPr lang="en-GB" dirty="0">
                <a:ea typeface="+mj-lt"/>
                <a:cs typeface="+mj-lt"/>
              </a:rPr>
              <a:t>Why We Changed Home Learning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388E696-ABC2-5FAE-C18F-FA46AC49F5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1135812"/>
              </p:ext>
            </p:extLst>
          </p:nvPr>
        </p:nvGraphicFramePr>
        <p:xfrm>
          <a:off x="676275" y="2373549"/>
          <a:ext cx="10753725" cy="35992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8225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814E2-A0F9-6F66-5E8F-4E40622EB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+mj-lt"/>
                <a:cs typeface="+mj-lt"/>
              </a:rPr>
              <a:t>What is Home Learning?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DD2644-B580-B1C8-7C6B-2C5BAE93FFD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6656" y="2011680"/>
          <a:ext cx="10753725" cy="37661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7914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E34F9-40D6-B538-8FD3-3194F94E0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</p:spPr>
        <p:txBody>
          <a:bodyPr>
            <a:normAutofit/>
          </a:bodyPr>
          <a:lstStyle/>
          <a:p>
            <a:r>
              <a:rPr lang="en-GB"/>
              <a:t>Due Dates &amp; Expectations</a:t>
            </a:r>
            <a:endParaRPr lang="en-US"/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660CC1EF-8215-B9F9-69B3-38237584B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9051" y="2104216"/>
            <a:ext cx="3383936" cy="338393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5DAF5-1268-C9E8-DFD1-953F104B6B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1336" y="2011680"/>
            <a:ext cx="6789044" cy="376618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Home Learning tasks are checked </a:t>
            </a:r>
            <a:r>
              <a:rPr lang="en-GB" b="1" dirty="0">
                <a:ea typeface="+mn-lt"/>
                <a:cs typeface="+mn-lt"/>
              </a:rPr>
              <a:t>throughout the month</a:t>
            </a:r>
            <a:endParaRPr lang="en-GB" dirty="0"/>
          </a:p>
          <a:p>
            <a:r>
              <a:rPr lang="en-GB" b="1">
                <a:ea typeface="+mn-lt"/>
                <a:cs typeface="+mn-lt"/>
              </a:rPr>
              <a:t>New tasks set monthly</a:t>
            </a:r>
            <a:endParaRPr lang="en-GB"/>
          </a:p>
          <a:p>
            <a:r>
              <a:rPr lang="en-GB">
                <a:ea typeface="+mn-lt"/>
                <a:cs typeface="+mn-lt"/>
              </a:rPr>
              <a:t>Please ensure all tasks are completed </a:t>
            </a:r>
            <a:r>
              <a:rPr lang="en-GB" b="1">
                <a:ea typeface="+mn-lt"/>
                <a:cs typeface="+mn-lt"/>
              </a:rPr>
              <a:t>by the end of each month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Books should stay in </a:t>
            </a:r>
            <a:r>
              <a:rPr lang="en-GB" b="1" dirty="0">
                <a:ea typeface="+mn-lt"/>
                <a:cs typeface="+mn-lt"/>
              </a:rPr>
              <a:t>book bags</a:t>
            </a:r>
            <a:r>
              <a:rPr lang="en-GB" dirty="0">
                <a:ea typeface="+mn-lt"/>
                <a:cs typeface="+mn-lt"/>
              </a:rPr>
              <a:t> to be reviewed regularly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601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A92E7-1680-460B-D775-2ED4F8A13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</p:spPr>
        <p:txBody>
          <a:bodyPr>
            <a:normAutofit/>
          </a:bodyPr>
          <a:lstStyle/>
          <a:p>
            <a:r>
              <a:rPr lang="en-GB"/>
              <a:t>Why Home Learning?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F944E1C-04CE-60E9-9DBC-152DB605CF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1701126"/>
              </p:ext>
            </p:extLst>
          </p:nvPr>
        </p:nvGraphicFramePr>
        <p:xfrm>
          <a:off x="676275" y="2373549"/>
          <a:ext cx="10753725" cy="35992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2025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73CD0-BD54-5DB6-9930-BFEC853E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Filling the Home Learning Book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BA2E3E-B1F8-3C81-2094-F12295E1D18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6656" y="2011680"/>
          <a:ext cx="10753725" cy="37661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1968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6EA1A26-163F-4F15-91F4-F2C51AC9C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0792CE-37A2-5226-6D5C-E8987CB26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3212" y="499533"/>
            <a:ext cx="3401568" cy="1920240"/>
          </a:xfrm>
        </p:spPr>
        <p:txBody>
          <a:bodyPr anchor="b">
            <a:normAutofit/>
          </a:bodyPr>
          <a:lstStyle/>
          <a:p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Example 1 – Reading Practice</a:t>
            </a:r>
            <a:endParaRPr lang="en-US" sz="4000">
              <a:solidFill>
                <a:srgbClr val="FFFFFF"/>
              </a:solidFill>
            </a:endParaRPr>
          </a:p>
        </p:txBody>
      </p:sp>
      <p:pic>
        <p:nvPicPr>
          <p:cNvPr id="4" name="Picture 3" descr="A notebook with writing on it&#10;&#10;AI-generated content may be incorrect.">
            <a:extLst>
              <a:ext uri="{FF2B5EF4-FFF2-40B4-BE49-F238E27FC236}">
                <a16:creationId xmlns:a16="http://schemas.microsoft.com/office/drawing/2014/main" id="{9EEA8E47-5FE7-7844-869F-763C9B87B8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843" r="2" b="18086"/>
          <a:stretch>
            <a:fillRect/>
          </a:stretch>
        </p:blipFill>
        <p:spPr>
          <a:xfrm>
            <a:off x="20" y="10"/>
            <a:ext cx="7555971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612E4-B179-8832-63CE-707F5B462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3212" y="2419773"/>
            <a:ext cx="3401568" cy="33580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>
                <a:solidFill>
                  <a:srgbClr val="FFFFFF"/>
                </a:solidFill>
              </a:rPr>
              <a:t>Comments from parents about progress</a:t>
            </a:r>
          </a:p>
          <a:p>
            <a:r>
              <a:rPr lang="en-GB" sz="1800">
                <a:solidFill>
                  <a:srgbClr val="FFFFFF"/>
                </a:solidFill>
              </a:rPr>
              <a:t>Celebrate tricky words</a:t>
            </a:r>
          </a:p>
          <a:p>
            <a:r>
              <a:rPr lang="en-GB" sz="1800">
                <a:solidFill>
                  <a:srgbClr val="FFFFFF"/>
                </a:solidFill>
              </a:rPr>
              <a:t>Reading recorded by date and time</a:t>
            </a:r>
          </a:p>
          <a:p>
            <a:r>
              <a:rPr lang="en-GB" sz="1800">
                <a:solidFill>
                  <a:srgbClr val="FFFFFF"/>
                </a:solidFill>
              </a:rPr>
              <a:t>Simple, supportive notes work best</a:t>
            </a:r>
          </a:p>
          <a:p>
            <a:endParaRPr lang="en-GB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0476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6EA1A26-163F-4F15-91F4-F2C51AC9C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D53C42-D8C5-4F01-D1E1-3AE5D149E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3212" y="499533"/>
            <a:ext cx="3401568" cy="1920240"/>
          </a:xfrm>
        </p:spPr>
        <p:txBody>
          <a:bodyPr anchor="b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Example 2 – Learning Through Play</a:t>
            </a:r>
            <a:endParaRPr lang="en-US" sz="4000">
              <a:solidFill>
                <a:srgbClr val="FFFFFF"/>
              </a:solidFill>
            </a:endParaRPr>
          </a:p>
        </p:txBody>
      </p:sp>
      <p:pic>
        <p:nvPicPr>
          <p:cNvPr id="4" name="Picture 3" descr="A notebook with writing on it&#10;&#10;AI-generated content may be incorrect.">
            <a:extLst>
              <a:ext uri="{FF2B5EF4-FFF2-40B4-BE49-F238E27FC236}">
                <a16:creationId xmlns:a16="http://schemas.microsoft.com/office/drawing/2014/main" id="{DAB40AF1-C99D-B98F-B96A-47D3264643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148" r="8148"/>
          <a:stretch>
            <a:fillRect/>
          </a:stretch>
        </p:blipFill>
        <p:spPr>
          <a:xfrm>
            <a:off x="633999" y="640080"/>
            <a:ext cx="6278529" cy="55881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C521B-0BF5-9947-3782-7E1205043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3212" y="2419773"/>
            <a:ext cx="3401568" cy="33580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/>
              <a:t>A 1950s games challenge!</a:t>
            </a:r>
          </a:p>
          <a:p>
            <a:r>
              <a:rPr lang="en-GB" sz="1800"/>
              <a:t>Photos, child’s writing, parent notes</a:t>
            </a:r>
          </a:p>
          <a:p>
            <a:r>
              <a:rPr lang="en-GB" sz="1800"/>
              <a:t>A real celebration of learning together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635934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6EA1A26-163F-4F15-91F4-F2C51AC9C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90D49C-0903-874A-F54A-11D0303DD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3212" y="499533"/>
            <a:ext cx="3401568" cy="1920240"/>
          </a:xfrm>
        </p:spPr>
        <p:txBody>
          <a:bodyPr anchor="b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Example 3 – Outdoor Learning</a:t>
            </a:r>
            <a:endParaRPr lang="en-US" sz="4000">
              <a:solidFill>
                <a:srgbClr val="FFFFFF"/>
              </a:solidFill>
            </a:endParaRPr>
          </a:p>
        </p:txBody>
      </p:sp>
      <p:pic>
        <p:nvPicPr>
          <p:cNvPr id="4" name="Picture 3" descr="A notebook with writing and a picture of a tree&#10;&#10;AI-generated content may be incorrect.">
            <a:extLst>
              <a:ext uri="{FF2B5EF4-FFF2-40B4-BE49-F238E27FC236}">
                <a16:creationId xmlns:a16="http://schemas.microsoft.com/office/drawing/2014/main" id="{1F602B38-6D49-7B96-B8B5-3F06809E24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666" r="1" b="1"/>
          <a:stretch>
            <a:fillRect/>
          </a:stretch>
        </p:blipFill>
        <p:spPr>
          <a:xfrm>
            <a:off x="633999" y="640080"/>
            <a:ext cx="6278529" cy="55881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1D587-862A-3569-1299-0DC460B5E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3212" y="2419773"/>
            <a:ext cx="3401568" cy="33580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/>
              <a:t>Trip to the park</a:t>
            </a:r>
          </a:p>
          <a:p>
            <a:r>
              <a:rPr lang="en-GB" sz="1800"/>
              <a:t>Child’s drawings and writing</a:t>
            </a:r>
          </a:p>
          <a:p>
            <a:r>
              <a:rPr lang="en-GB" sz="1800"/>
              <a:t>Parent’s note about the experience</a:t>
            </a:r>
          </a:p>
          <a:p>
            <a:r>
              <a:rPr lang="en-GB" sz="1800"/>
              <a:t>A great way to mix learning with fun!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765742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218665-EA77-40EC-8172-4F17E2DED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0E3B96-557C-B841-BA0F-7A5C28B9C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9458" y="643467"/>
            <a:ext cx="3349075" cy="558429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Final Reminders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6BD0DA-628A-B069-2E7E-FD4DEAC016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226379"/>
              </p:ext>
            </p:extLst>
          </p:nvPr>
        </p:nvGraphicFramePr>
        <p:xfrm>
          <a:off x="633413" y="684213"/>
          <a:ext cx="6278562" cy="5543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22100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E24A02E-5FD2-428E-A1E4-FDF96B0B6C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08B93E-0C39-407B-943D-71F2BAFB4C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BE1245-AB1A-72A7-B372-FF0AD89EC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3" y="770466"/>
            <a:ext cx="9292209" cy="412326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9600">
                <a:solidFill>
                  <a:schemeClr val="accent1">
                    <a:lumMod val="75000"/>
                  </a:schemeClr>
                </a:solidFill>
              </a:rPr>
              <a:t>Any Questions?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7E1896-2992-48D4-85AC-95AB8AB14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15466"/>
            <a:ext cx="12192000" cy="164253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A94066-DCBF-DF16-D3CA-85311DAE2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512" y="5537199"/>
            <a:ext cx="9228201" cy="80054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500">
                <a:solidFill>
                  <a:srgbClr val="FFFFFF"/>
                </a:solidFill>
                <a:latin typeface="+mj-lt"/>
              </a:rPr>
              <a:t>Please feel free to ask now, or message me via Class Dojo anytime.</a:t>
            </a:r>
          </a:p>
        </p:txBody>
      </p:sp>
    </p:spTree>
    <p:extLst>
      <p:ext uri="{BB962C8B-B14F-4D97-AF65-F5344CB8AC3E}">
        <p14:creationId xmlns:p14="http://schemas.microsoft.com/office/powerpoint/2010/main" val="2715839371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Custom 2">
      <a:majorFont>
        <a:latin typeface="SassoonPrimaryInfant"/>
        <a:ea typeface=""/>
        <a:cs typeface=""/>
      </a:majorFont>
      <a:minorFont>
        <a:latin typeface="SassoonPrimaryInfant"/>
        <a:ea typeface=""/>
        <a:cs typeface="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379</Words>
  <Application>Microsoft Office PowerPoint</Application>
  <PresentationFormat>Widescreen</PresentationFormat>
  <Paragraphs>60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Metropolitan</vt:lpstr>
      <vt:lpstr>Home Learning Meeting</vt:lpstr>
      <vt:lpstr>Why We Changed Home Learning</vt:lpstr>
      <vt:lpstr>What is Home Learning?</vt:lpstr>
      <vt:lpstr>Due Dates &amp; Expectations</vt:lpstr>
      <vt:lpstr>Why Home Learning?</vt:lpstr>
      <vt:lpstr>Filling the Home Learning Book</vt:lpstr>
      <vt:lpstr>Example 1 – Reading Practice</vt:lpstr>
      <vt:lpstr>Example 2 – Learning Through Play</vt:lpstr>
      <vt:lpstr>Example 3 – Outdoor Learning</vt:lpstr>
      <vt:lpstr>Final Reminders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 Meeting</dc:title>
  <dc:creator/>
  <cp:lastModifiedBy>N Barrow GPS</cp:lastModifiedBy>
  <cp:revision>54</cp:revision>
  <dcterms:created xsi:type="dcterms:W3CDTF">2025-09-24T07:15:29Z</dcterms:created>
  <dcterms:modified xsi:type="dcterms:W3CDTF">2025-09-24T07:29:21Z</dcterms:modified>
</cp:coreProperties>
</file>